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7"/>
  </p:notesMasterIdLst>
  <p:sldIdLst>
    <p:sldId id="256" r:id="rId2"/>
    <p:sldId id="258" r:id="rId3"/>
    <p:sldId id="263" r:id="rId4"/>
    <p:sldId id="259" r:id="rId5"/>
    <p:sldId id="264"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DBC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745"/>
    <p:restoredTop sz="94688"/>
  </p:normalViewPr>
  <p:slideViewPr>
    <p:cSldViewPr snapToGrid="0">
      <p:cViewPr varScale="1">
        <p:scale>
          <a:sx n="116" d="100"/>
          <a:sy n="116" d="100"/>
        </p:scale>
        <p:origin x="896" y="1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37B3F73-E8B1-C643-8B06-6DB4FAA590D9}" type="datetimeFigureOut">
              <a:rPr lang="en-US" smtClean="0"/>
              <a:t>9/11/24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7D3ABE7-B533-7E42-A6D7-6202B5CAA421}" type="slidenum">
              <a:rPr lang="en-US" smtClean="0"/>
              <a:t>‹#›</a:t>
            </a:fld>
            <a:endParaRPr lang="en-US"/>
          </a:p>
        </p:txBody>
      </p:sp>
    </p:spTree>
    <p:extLst>
      <p:ext uri="{BB962C8B-B14F-4D97-AF65-F5344CB8AC3E}">
        <p14:creationId xmlns:p14="http://schemas.microsoft.com/office/powerpoint/2010/main" val="18172135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2D2B26-92C6-FA87-3CF5-FD4F0F77B1FB}"/>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a:p>
        </p:txBody>
      </p:sp>
      <p:sp>
        <p:nvSpPr>
          <p:cNvPr id="3" name="Subtitle 2">
            <a:extLst>
              <a:ext uri="{FF2B5EF4-FFF2-40B4-BE49-F238E27FC236}">
                <a16:creationId xmlns:a16="http://schemas.microsoft.com/office/drawing/2014/main" id="{B13FD100-874A-D17B-EE81-C2BC6D49468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4" name="Date Placeholder 3">
            <a:extLst>
              <a:ext uri="{FF2B5EF4-FFF2-40B4-BE49-F238E27FC236}">
                <a16:creationId xmlns:a16="http://schemas.microsoft.com/office/drawing/2014/main" id="{31A80743-C01A-7760-89C3-AFCD5FB8D9A5}"/>
              </a:ext>
            </a:extLst>
          </p:cNvPr>
          <p:cNvSpPr>
            <a:spLocks noGrp="1"/>
          </p:cNvSpPr>
          <p:nvPr>
            <p:ph type="dt" sz="half" idx="10"/>
          </p:nvPr>
        </p:nvSpPr>
        <p:spPr/>
        <p:txBody>
          <a:bodyPr/>
          <a:lstStyle/>
          <a:p>
            <a:fld id="{9C887BF2-F8AC-4A40-BEFF-0BD11B1536B2}" type="datetimeFigureOut">
              <a:rPr lang="en-US" smtClean="0"/>
              <a:t>9/11/24</a:t>
            </a:fld>
            <a:endParaRPr lang="en-US"/>
          </a:p>
        </p:txBody>
      </p:sp>
      <p:sp>
        <p:nvSpPr>
          <p:cNvPr id="5" name="Footer Placeholder 4">
            <a:extLst>
              <a:ext uri="{FF2B5EF4-FFF2-40B4-BE49-F238E27FC236}">
                <a16:creationId xmlns:a16="http://schemas.microsoft.com/office/drawing/2014/main" id="{51BD7EF0-29F0-0775-C954-BDCD0D38F33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4276A70-5726-B672-6BA5-C539FD0C4266}"/>
              </a:ext>
            </a:extLst>
          </p:cNvPr>
          <p:cNvSpPr>
            <a:spLocks noGrp="1"/>
          </p:cNvSpPr>
          <p:nvPr>
            <p:ph type="sldNum" sz="quarter" idx="12"/>
          </p:nvPr>
        </p:nvSpPr>
        <p:spPr/>
        <p:txBody>
          <a:bodyPr/>
          <a:lstStyle/>
          <a:p>
            <a:fld id="{B078C6A0-4C99-9647-8E33-F91178F67F8F}" type="slidenum">
              <a:rPr lang="en-US" smtClean="0"/>
              <a:t>‹#›</a:t>
            </a:fld>
            <a:endParaRPr lang="en-US"/>
          </a:p>
        </p:txBody>
      </p:sp>
    </p:spTree>
    <p:extLst>
      <p:ext uri="{BB962C8B-B14F-4D97-AF65-F5344CB8AC3E}">
        <p14:creationId xmlns:p14="http://schemas.microsoft.com/office/powerpoint/2010/main" val="33181156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738C50-46A5-527E-F7FE-1963ABD2E2F2}"/>
              </a:ext>
            </a:extLst>
          </p:cNvPr>
          <p:cNvSpPr>
            <a:spLocks noGrp="1"/>
          </p:cNvSpPr>
          <p:nvPr>
            <p:ph type="title"/>
          </p:nvPr>
        </p:nvSpPr>
        <p:spPr/>
        <p:txBody>
          <a:bodyPr/>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AF8D3753-763A-82DB-313E-51A7E9CF26B6}"/>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61A5A929-AB1E-0993-39AC-CEC86590161E}"/>
              </a:ext>
            </a:extLst>
          </p:cNvPr>
          <p:cNvSpPr>
            <a:spLocks noGrp="1"/>
          </p:cNvSpPr>
          <p:nvPr>
            <p:ph type="dt" sz="half" idx="10"/>
          </p:nvPr>
        </p:nvSpPr>
        <p:spPr/>
        <p:txBody>
          <a:bodyPr/>
          <a:lstStyle/>
          <a:p>
            <a:fld id="{9C887BF2-F8AC-4A40-BEFF-0BD11B1536B2}" type="datetimeFigureOut">
              <a:rPr lang="en-US" smtClean="0"/>
              <a:t>9/11/24</a:t>
            </a:fld>
            <a:endParaRPr lang="en-US"/>
          </a:p>
        </p:txBody>
      </p:sp>
      <p:sp>
        <p:nvSpPr>
          <p:cNvPr id="5" name="Footer Placeholder 4">
            <a:extLst>
              <a:ext uri="{FF2B5EF4-FFF2-40B4-BE49-F238E27FC236}">
                <a16:creationId xmlns:a16="http://schemas.microsoft.com/office/drawing/2014/main" id="{837BD4B0-4CFB-04F8-F4B7-89D0405D431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B9CC0DA-C66A-E09F-E434-C5AE9FE669A0}"/>
              </a:ext>
            </a:extLst>
          </p:cNvPr>
          <p:cNvSpPr>
            <a:spLocks noGrp="1"/>
          </p:cNvSpPr>
          <p:nvPr>
            <p:ph type="sldNum" sz="quarter" idx="12"/>
          </p:nvPr>
        </p:nvSpPr>
        <p:spPr/>
        <p:txBody>
          <a:bodyPr/>
          <a:lstStyle/>
          <a:p>
            <a:fld id="{B078C6A0-4C99-9647-8E33-F91178F67F8F}" type="slidenum">
              <a:rPr lang="en-US" smtClean="0"/>
              <a:t>‹#›</a:t>
            </a:fld>
            <a:endParaRPr lang="en-US"/>
          </a:p>
        </p:txBody>
      </p:sp>
    </p:spTree>
    <p:extLst>
      <p:ext uri="{BB962C8B-B14F-4D97-AF65-F5344CB8AC3E}">
        <p14:creationId xmlns:p14="http://schemas.microsoft.com/office/powerpoint/2010/main" val="4533441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50DD77C-3324-5C51-E07E-D48626B991D2}"/>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35140572-6C79-D309-4EE2-C37DF68CEF4D}"/>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44B6644C-9EAD-808A-1189-6AAA240E4F52}"/>
              </a:ext>
            </a:extLst>
          </p:cNvPr>
          <p:cNvSpPr>
            <a:spLocks noGrp="1"/>
          </p:cNvSpPr>
          <p:nvPr>
            <p:ph type="dt" sz="half" idx="10"/>
          </p:nvPr>
        </p:nvSpPr>
        <p:spPr/>
        <p:txBody>
          <a:bodyPr/>
          <a:lstStyle/>
          <a:p>
            <a:fld id="{9C887BF2-F8AC-4A40-BEFF-0BD11B1536B2}" type="datetimeFigureOut">
              <a:rPr lang="en-US" smtClean="0"/>
              <a:t>9/11/24</a:t>
            </a:fld>
            <a:endParaRPr lang="en-US"/>
          </a:p>
        </p:txBody>
      </p:sp>
      <p:sp>
        <p:nvSpPr>
          <p:cNvPr id="5" name="Footer Placeholder 4">
            <a:extLst>
              <a:ext uri="{FF2B5EF4-FFF2-40B4-BE49-F238E27FC236}">
                <a16:creationId xmlns:a16="http://schemas.microsoft.com/office/drawing/2014/main" id="{EAECC99F-40B6-C6BA-0741-310A0FAFA67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C077518-CC6D-5D3B-A86D-C4003543F121}"/>
              </a:ext>
            </a:extLst>
          </p:cNvPr>
          <p:cNvSpPr>
            <a:spLocks noGrp="1"/>
          </p:cNvSpPr>
          <p:nvPr>
            <p:ph type="sldNum" sz="quarter" idx="12"/>
          </p:nvPr>
        </p:nvSpPr>
        <p:spPr/>
        <p:txBody>
          <a:bodyPr/>
          <a:lstStyle/>
          <a:p>
            <a:fld id="{B078C6A0-4C99-9647-8E33-F91178F67F8F}" type="slidenum">
              <a:rPr lang="en-US" smtClean="0"/>
              <a:t>‹#›</a:t>
            </a:fld>
            <a:endParaRPr lang="en-US"/>
          </a:p>
        </p:txBody>
      </p:sp>
    </p:spTree>
    <p:extLst>
      <p:ext uri="{BB962C8B-B14F-4D97-AF65-F5344CB8AC3E}">
        <p14:creationId xmlns:p14="http://schemas.microsoft.com/office/powerpoint/2010/main" val="10311507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572F35-5605-5FBF-A8C5-8DB8B85C79DD}"/>
              </a:ext>
            </a:extLst>
          </p:cNvPr>
          <p:cNvSpPr>
            <a:spLocks noGrp="1"/>
          </p:cNvSpPr>
          <p:nvPr>
            <p:ph type="title"/>
          </p:nvPr>
        </p:nvSpPr>
        <p:spPr/>
        <p:txBody>
          <a:bodyPr/>
          <a:lstStyle/>
          <a:p>
            <a:r>
              <a:rPr lang="en-GB" dirty="0"/>
              <a:t>Click to edit Master title style</a:t>
            </a:r>
            <a:endParaRPr lang="en-US" dirty="0"/>
          </a:p>
        </p:txBody>
      </p:sp>
      <p:sp>
        <p:nvSpPr>
          <p:cNvPr id="3" name="Content Placeholder 2">
            <a:extLst>
              <a:ext uri="{FF2B5EF4-FFF2-40B4-BE49-F238E27FC236}">
                <a16:creationId xmlns:a16="http://schemas.microsoft.com/office/drawing/2014/main" id="{885E670A-F142-9A47-AFD6-156AEC700CAC}"/>
              </a:ext>
            </a:extLst>
          </p:cNvPr>
          <p:cNvSpPr>
            <a:spLocks noGrp="1"/>
          </p:cNvSpPr>
          <p:nvPr>
            <p:ph idx="1"/>
          </p:nvPr>
        </p:nvSpPr>
        <p:spPr/>
        <p:txBody>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endParaRPr lang="en-US" dirty="0"/>
          </a:p>
        </p:txBody>
      </p:sp>
      <p:sp>
        <p:nvSpPr>
          <p:cNvPr id="4" name="Date Placeholder 3">
            <a:extLst>
              <a:ext uri="{FF2B5EF4-FFF2-40B4-BE49-F238E27FC236}">
                <a16:creationId xmlns:a16="http://schemas.microsoft.com/office/drawing/2014/main" id="{6B5981C4-A6FB-BF27-63FC-8C2B3A4434A1}"/>
              </a:ext>
            </a:extLst>
          </p:cNvPr>
          <p:cNvSpPr>
            <a:spLocks noGrp="1"/>
          </p:cNvSpPr>
          <p:nvPr>
            <p:ph type="dt" sz="half" idx="10"/>
          </p:nvPr>
        </p:nvSpPr>
        <p:spPr/>
        <p:txBody>
          <a:bodyPr/>
          <a:lstStyle/>
          <a:p>
            <a:fld id="{9C887BF2-F8AC-4A40-BEFF-0BD11B1536B2}" type="datetimeFigureOut">
              <a:rPr lang="en-US" smtClean="0"/>
              <a:t>9/11/24</a:t>
            </a:fld>
            <a:endParaRPr lang="en-US"/>
          </a:p>
        </p:txBody>
      </p:sp>
      <p:sp>
        <p:nvSpPr>
          <p:cNvPr id="5" name="Footer Placeholder 4">
            <a:extLst>
              <a:ext uri="{FF2B5EF4-FFF2-40B4-BE49-F238E27FC236}">
                <a16:creationId xmlns:a16="http://schemas.microsoft.com/office/drawing/2014/main" id="{1A7DA1F0-2971-0CAA-F07D-0640FCFB2EA5}"/>
              </a:ext>
            </a:extLst>
          </p:cNvPr>
          <p:cNvSpPr>
            <a:spLocks noGrp="1"/>
          </p:cNvSpPr>
          <p:nvPr>
            <p:ph type="ftr" sz="quarter" idx="11"/>
          </p:nvPr>
        </p:nvSpPr>
        <p:spPr/>
        <p:txBody>
          <a:bodyPr/>
          <a:lstStyle/>
          <a:p>
            <a:r>
              <a:rPr lang="en-US" dirty="0"/>
              <a:t>Time to Account</a:t>
            </a:r>
          </a:p>
        </p:txBody>
      </p:sp>
      <p:sp>
        <p:nvSpPr>
          <p:cNvPr id="6" name="Slide Number Placeholder 5">
            <a:extLst>
              <a:ext uri="{FF2B5EF4-FFF2-40B4-BE49-F238E27FC236}">
                <a16:creationId xmlns:a16="http://schemas.microsoft.com/office/drawing/2014/main" id="{1DE7CC83-7713-214B-C469-E0010FD1D10A}"/>
              </a:ext>
            </a:extLst>
          </p:cNvPr>
          <p:cNvSpPr>
            <a:spLocks noGrp="1"/>
          </p:cNvSpPr>
          <p:nvPr>
            <p:ph type="sldNum" sz="quarter" idx="12"/>
          </p:nvPr>
        </p:nvSpPr>
        <p:spPr/>
        <p:txBody>
          <a:bodyPr/>
          <a:lstStyle/>
          <a:p>
            <a:fld id="{B078C6A0-4C99-9647-8E33-F91178F67F8F}" type="slidenum">
              <a:rPr lang="en-US" smtClean="0"/>
              <a:t>‹#›</a:t>
            </a:fld>
            <a:endParaRPr lang="en-US"/>
          </a:p>
        </p:txBody>
      </p:sp>
    </p:spTree>
    <p:extLst>
      <p:ext uri="{BB962C8B-B14F-4D97-AF65-F5344CB8AC3E}">
        <p14:creationId xmlns:p14="http://schemas.microsoft.com/office/powerpoint/2010/main" val="29161171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6AA12B-3E1B-568C-B6CA-B7F4E344C8C3}"/>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a:p>
        </p:txBody>
      </p:sp>
      <p:sp>
        <p:nvSpPr>
          <p:cNvPr id="3" name="Text Placeholder 2">
            <a:extLst>
              <a:ext uri="{FF2B5EF4-FFF2-40B4-BE49-F238E27FC236}">
                <a16:creationId xmlns:a16="http://schemas.microsoft.com/office/drawing/2014/main" id="{F14373AD-CE72-83ED-24E1-03C449BAA012}"/>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061012EE-23AF-7EA6-A7C3-5FDE4DD2147E}"/>
              </a:ext>
            </a:extLst>
          </p:cNvPr>
          <p:cNvSpPr>
            <a:spLocks noGrp="1"/>
          </p:cNvSpPr>
          <p:nvPr>
            <p:ph type="dt" sz="half" idx="10"/>
          </p:nvPr>
        </p:nvSpPr>
        <p:spPr/>
        <p:txBody>
          <a:bodyPr/>
          <a:lstStyle/>
          <a:p>
            <a:fld id="{9C887BF2-F8AC-4A40-BEFF-0BD11B1536B2}" type="datetimeFigureOut">
              <a:rPr lang="en-US" smtClean="0"/>
              <a:t>9/11/24</a:t>
            </a:fld>
            <a:endParaRPr lang="en-US"/>
          </a:p>
        </p:txBody>
      </p:sp>
      <p:sp>
        <p:nvSpPr>
          <p:cNvPr id="5" name="Footer Placeholder 4">
            <a:extLst>
              <a:ext uri="{FF2B5EF4-FFF2-40B4-BE49-F238E27FC236}">
                <a16:creationId xmlns:a16="http://schemas.microsoft.com/office/drawing/2014/main" id="{8A7A0459-7133-0A34-3EF7-EBF345C01C1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E6584F4-96E1-D60A-73C0-9DC0333A66E8}"/>
              </a:ext>
            </a:extLst>
          </p:cNvPr>
          <p:cNvSpPr>
            <a:spLocks noGrp="1"/>
          </p:cNvSpPr>
          <p:nvPr>
            <p:ph type="sldNum" sz="quarter" idx="12"/>
          </p:nvPr>
        </p:nvSpPr>
        <p:spPr/>
        <p:txBody>
          <a:bodyPr/>
          <a:lstStyle/>
          <a:p>
            <a:fld id="{B078C6A0-4C99-9647-8E33-F91178F67F8F}" type="slidenum">
              <a:rPr lang="en-US" smtClean="0"/>
              <a:t>‹#›</a:t>
            </a:fld>
            <a:endParaRPr lang="en-US"/>
          </a:p>
        </p:txBody>
      </p:sp>
    </p:spTree>
    <p:extLst>
      <p:ext uri="{BB962C8B-B14F-4D97-AF65-F5344CB8AC3E}">
        <p14:creationId xmlns:p14="http://schemas.microsoft.com/office/powerpoint/2010/main" val="32799924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343BB0-8E00-E326-DB57-05B332EEACE4}"/>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D2F2F328-B9A7-0462-EF1D-4FD29522A53E}"/>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a16="http://schemas.microsoft.com/office/drawing/2014/main" id="{BEF302BB-E9E7-5B70-9381-E991BC3E9727}"/>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a:extLst>
              <a:ext uri="{FF2B5EF4-FFF2-40B4-BE49-F238E27FC236}">
                <a16:creationId xmlns:a16="http://schemas.microsoft.com/office/drawing/2014/main" id="{C99D48E9-90B5-B14C-DAC2-247B7CA29605}"/>
              </a:ext>
            </a:extLst>
          </p:cNvPr>
          <p:cNvSpPr>
            <a:spLocks noGrp="1"/>
          </p:cNvSpPr>
          <p:nvPr>
            <p:ph type="dt" sz="half" idx="10"/>
          </p:nvPr>
        </p:nvSpPr>
        <p:spPr/>
        <p:txBody>
          <a:bodyPr/>
          <a:lstStyle/>
          <a:p>
            <a:fld id="{9C887BF2-F8AC-4A40-BEFF-0BD11B1536B2}" type="datetimeFigureOut">
              <a:rPr lang="en-US" smtClean="0"/>
              <a:t>9/11/24</a:t>
            </a:fld>
            <a:endParaRPr lang="en-US"/>
          </a:p>
        </p:txBody>
      </p:sp>
      <p:sp>
        <p:nvSpPr>
          <p:cNvPr id="6" name="Footer Placeholder 5">
            <a:extLst>
              <a:ext uri="{FF2B5EF4-FFF2-40B4-BE49-F238E27FC236}">
                <a16:creationId xmlns:a16="http://schemas.microsoft.com/office/drawing/2014/main" id="{71891545-34A1-72E3-AEC5-D14EA3C3F39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4BF4ADC-0FE0-E66E-958B-219E4C0395DD}"/>
              </a:ext>
            </a:extLst>
          </p:cNvPr>
          <p:cNvSpPr>
            <a:spLocks noGrp="1"/>
          </p:cNvSpPr>
          <p:nvPr>
            <p:ph type="sldNum" sz="quarter" idx="12"/>
          </p:nvPr>
        </p:nvSpPr>
        <p:spPr/>
        <p:txBody>
          <a:bodyPr/>
          <a:lstStyle/>
          <a:p>
            <a:fld id="{B078C6A0-4C99-9647-8E33-F91178F67F8F}" type="slidenum">
              <a:rPr lang="en-US" smtClean="0"/>
              <a:t>‹#›</a:t>
            </a:fld>
            <a:endParaRPr lang="en-US"/>
          </a:p>
        </p:txBody>
      </p:sp>
    </p:spTree>
    <p:extLst>
      <p:ext uri="{BB962C8B-B14F-4D97-AF65-F5344CB8AC3E}">
        <p14:creationId xmlns:p14="http://schemas.microsoft.com/office/powerpoint/2010/main" val="28426209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BA0611-25FE-E2D4-A977-4B02330087B9}"/>
              </a:ext>
            </a:extLst>
          </p:cNvPr>
          <p:cNvSpPr>
            <a:spLocks noGrp="1"/>
          </p:cNvSpPr>
          <p:nvPr>
            <p:ph type="title"/>
          </p:nvPr>
        </p:nvSpPr>
        <p:spPr>
          <a:xfrm>
            <a:off x="839788" y="365125"/>
            <a:ext cx="10515600" cy="1325563"/>
          </a:xfrm>
        </p:spPr>
        <p:txBody>
          <a:bodyPr/>
          <a:lstStyle/>
          <a:p>
            <a:r>
              <a:rPr lang="en-GB"/>
              <a:t>Click to edit Master title style</a:t>
            </a:r>
            <a:endParaRPr lang="en-US"/>
          </a:p>
        </p:txBody>
      </p:sp>
      <p:sp>
        <p:nvSpPr>
          <p:cNvPr id="3" name="Text Placeholder 2">
            <a:extLst>
              <a:ext uri="{FF2B5EF4-FFF2-40B4-BE49-F238E27FC236}">
                <a16:creationId xmlns:a16="http://schemas.microsoft.com/office/drawing/2014/main" id="{1D946965-18A0-4B27-C626-EA842E2E2F5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2FFFB0F6-C1EF-B69A-E8B6-FA1801570AA0}"/>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a:extLst>
              <a:ext uri="{FF2B5EF4-FFF2-40B4-BE49-F238E27FC236}">
                <a16:creationId xmlns:a16="http://schemas.microsoft.com/office/drawing/2014/main" id="{7B16FA35-7EA2-90F8-D4EB-3E02736D783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92858231-5E53-50BF-8287-B3D27CE4593A}"/>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a:extLst>
              <a:ext uri="{FF2B5EF4-FFF2-40B4-BE49-F238E27FC236}">
                <a16:creationId xmlns:a16="http://schemas.microsoft.com/office/drawing/2014/main" id="{C3ACE192-989D-B36E-0CE3-B5A9EC6E3F63}"/>
              </a:ext>
            </a:extLst>
          </p:cNvPr>
          <p:cNvSpPr>
            <a:spLocks noGrp="1"/>
          </p:cNvSpPr>
          <p:nvPr>
            <p:ph type="dt" sz="half" idx="10"/>
          </p:nvPr>
        </p:nvSpPr>
        <p:spPr/>
        <p:txBody>
          <a:bodyPr/>
          <a:lstStyle/>
          <a:p>
            <a:fld id="{9C887BF2-F8AC-4A40-BEFF-0BD11B1536B2}" type="datetimeFigureOut">
              <a:rPr lang="en-US" smtClean="0"/>
              <a:t>9/11/24</a:t>
            </a:fld>
            <a:endParaRPr lang="en-US"/>
          </a:p>
        </p:txBody>
      </p:sp>
      <p:sp>
        <p:nvSpPr>
          <p:cNvPr id="8" name="Footer Placeholder 7">
            <a:extLst>
              <a:ext uri="{FF2B5EF4-FFF2-40B4-BE49-F238E27FC236}">
                <a16:creationId xmlns:a16="http://schemas.microsoft.com/office/drawing/2014/main" id="{83203924-43A7-AC1C-9AFE-301CC584835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53B7D9E5-F546-BB27-EB0A-E15CAB052B78}"/>
              </a:ext>
            </a:extLst>
          </p:cNvPr>
          <p:cNvSpPr>
            <a:spLocks noGrp="1"/>
          </p:cNvSpPr>
          <p:nvPr>
            <p:ph type="sldNum" sz="quarter" idx="12"/>
          </p:nvPr>
        </p:nvSpPr>
        <p:spPr/>
        <p:txBody>
          <a:bodyPr/>
          <a:lstStyle/>
          <a:p>
            <a:fld id="{B078C6A0-4C99-9647-8E33-F91178F67F8F}" type="slidenum">
              <a:rPr lang="en-US" smtClean="0"/>
              <a:t>‹#›</a:t>
            </a:fld>
            <a:endParaRPr lang="en-US"/>
          </a:p>
        </p:txBody>
      </p:sp>
    </p:spTree>
    <p:extLst>
      <p:ext uri="{BB962C8B-B14F-4D97-AF65-F5344CB8AC3E}">
        <p14:creationId xmlns:p14="http://schemas.microsoft.com/office/powerpoint/2010/main" val="10776544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D46555-A658-B64D-3EA2-5679AFB88B0C}"/>
              </a:ext>
            </a:extLst>
          </p:cNvPr>
          <p:cNvSpPr>
            <a:spLocks noGrp="1"/>
          </p:cNvSpPr>
          <p:nvPr>
            <p:ph type="title"/>
          </p:nvPr>
        </p:nvSpPr>
        <p:spPr/>
        <p:txBody>
          <a:bodyPr/>
          <a:lstStyle/>
          <a:p>
            <a:r>
              <a:rPr lang="en-GB"/>
              <a:t>Click to edit Master title style</a:t>
            </a:r>
            <a:endParaRPr lang="en-US"/>
          </a:p>
        </p:txBody>
      </p:sp>
      <p:sp>
        <p:nvSpPr>
          <p:cNvPr id="3" name="Date Placeholder 2">
            <a:extLst>
              <a:ext uri="{FF2B5EF4-FFF2-40B4-BE49-F238E27FC236}">
                <a16:creationId xmlns:a16="http://schemas.microsoft.com/office/drawing/2014/main" id="{5841DCA5-11BA-637E-6F76-CC83E6A149F5}"/>
              </a:ext>
            </a:extLst>
          </p:cNvPr>
          <p:cNvSpPr>
            <a:spLocks noGrp="1"/>
          </p:cNvSpPr>
          <p:nvPr>
            <p:ph type="dt" sz="half" idx="10"/>
          </p:nvPr>
        </p:nvSpPr>
        <p:spPr/>
        <p:txBody>
          <a:bodyPr/>
          <a:lstStyle/>
          <a:p>
            <a:fld id="{9C887BF2-F8AC-4A40-BEFF-0BD11B1536B2}" type="datetimeFigureOut">
              <a:rPr lang="en-US" smtClean="0"/>
              <a:t>9/11/24</a:t>
            </a:fld>
            <a:endParaRPr lang="en-US"/>
          </a:p>
        </p:txBody>
      </p:sp>
      <p:sp>
        <p:nvSpPr>
          <p:cNvPr id="4" name="Footer Placeholder 3">
            <a:extLst>
              <a:ext uri="{FF2B5EF4-FFF2-40B4-BE49-F238E27FC236}">
                <a16:creationId xmlns:a16="http://schemas.microsoft.com/office/drawing/2014/main" id="{3DC20316-243A-7446-489B-D44D7D8E433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219A0F3-188C-9F18-073F-BF3F79B73729}"/>
              </a:ext>
            </a:extLst>
          </p:cNvPr>
          <p:cNvSpPr>
            <a:spLocks noGrp="1"/>
          </p:cNvSpPr>
          <p:nvPr>
            <p:ph type="sldNum" sz="quarter" idx="12"/>
          </p:nvPr>
        </p:nvSpPr>
        <p:spPr/>
        <p:txBody>
          <a:bodyPr/>
          <a:lstStyle/>
          <a:p>
            <a:fld id="{B078C6A0-4C99-9647-8E33-F91178F67F8F}" type="slidenum">
              <a:rPr lang="en-US" smtClean="0"/>
              <a:t>‹#›</a:t>
            </a:fld>
            <a:endParaRPr lang="en-US"/>
          </a:p>
        </p:txBody>
      </p:sp>
    </p:spTree>
    <p:extLst>
      <p:ext uri="{BB962C8B-B14F-4D97-AF65-F5344CB8AC3E}">
        <p14:creationId xmlns:p14="http://schemas.microsoft.com/office/powerpoint/2010/main" val="13472197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78ADD2E-9EC5-7C8B-47E0-5927B0A4A603}"/>
              </a:ext>
            </a:extLst>
          </p:cNvPr>
          <p:cNvSpPr>
            <a:spLocks noGrp="1"/>
          </p:cNvSpPr>
          <p:nvPr>
            <p:ph type="dt" sz="half" idx="10"/>
          </p:nvPr>
        </p:nvSpPr>
        <p:spPr/>
        <p:txBody>
          <a:bodyPr/>
          <a:lstStyle/>
          <a:p>
            <a:fld id="{9C887BF2-F8AC-4A40-BEFF-0BD11B1536B2}" type="datetimeFigureOut">
              <a:rPr lang="en-US" smtClean="0"/>
              <a:t>9/11/24</a:t>
            </a:fld>
            <a:endParaRPr lang="en-US"/>
          </a:p>
        </p:txBody>
      </p:sp>
      <p:sp>
        <p:nvSpPr>
          <p:cNvPr id="3" name="Footer Placeholder 2">
            <a:extLst>
              <a:ext uri="{FF2B5EF4-FFF2-40B4-BE49-F238E27FC236}">
                <a16:creationId xmlns:a16="http://schemas.microsoft.com/office/drawing/2014/main" id="{7BA1B3C9-D492-CEA8-F4D7-A7840A5EEA28}"/>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6F4865C-A1AF-5BB5-40F3-C99AA1285E3D}"/>
              </a:ext>
            </a:extLst>
          </p:cNvPr>
          <p:cNvSpPr>
            <a:spLocks noGrp="1"/>
          </p:cNvSpPr>
          <p:nvPr>
            <p:ph type="sldNum" sz="quarter" idx="12"/>
          </p:nvPr>
        </p:nvSpPr>
        <p:spPr/>
        <p:txBody>
          <a:bodyPr/>
          <a:lstStyle/>
          <a:p>
            <a:fld id="{B078C6A0-4C99-9647-8E33-F91178F67F8F}" type="slidenum">
              <a:rPr lang="en-US" smtClean="0"/>
              <a:t>‹#›</a:t>
            </a:fld>
            <a:endParaRPr lang="en-US"/>
          </a:p>
        </p:txBody>
      </p:sp>
    </p:spTree>
    <p:extLst>
      <p:ext uri="{BB962C8B-B14F-4D97-AF65-F5344CB8AC3E}">
        <p14:creationId xmlns:p14="http://schemas.microsoft.com/office/powerpoint/2010/main" val="27848489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164A8E-4D2B-D33D-001B-4A6466931F73}"/>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Content Placeholder 2">
            <a:extLst>
              <a:ext uri="{FF2B5EF4-FFF2-40B4-BE49-F238E27FC236}">
                <a16:creationId xmlns:a16="http://schemas.microsoft.com/office/drawing/2014/main" id="{93E85586-66D4-C550-1E0F-EF6105714B6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a:extLst>
              <a:ext uri="{FF2B5EF4-FFF2-40B4-BE49-F238E27FC236}">
                <a16:creationId xmlns:a16="http://schemas.microsoft.com/office/drawing/2014/main" id="{146FCFBF-052F-54B2-A46B-86268059249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BE556086-5906-D3E8-BA96-9FE4F913D2DD}"/>
              </a:ext>
            </a:extLst>
          </p:cNvPr>
          <p:cNvSpPr>
            <a:spLocks noGrp="1"/>
          </p:cNvSpPr>
          <p:nvPr>
            <p:ph type="dt" sz="half" idx="10"/>
          </p:nvPr>
        </p:nvSpPr>
        <p:spPr/>
        <p:txBody>
          <a:bodyPr/>
          <a:lstStyle/>
          <a:p>
            <a:fld id="{9C887BF2-F8AC-4A40-BEFF-0BD11B1536B2}" type="datetimeFigureOut">
              <a:rPr lang="en-US" smtClean="0"/>
              <a:t>9/11/24</a:t>
            </a:fld>
            <a:endParaRPr lang="en-US"/>
          </a:p>
        </p:txBody>
      </p:sp>
      <p:sp>
        <p:nvSpPr>
          <p:cNvPr id="6" name="Footer Placeholder 5">
            <a:extLst>
              <a:ext uri="{FF2B5EF4-FFF2-40B4-BE49-F238E27FC236}">
                <a16:creationId xmlns:a16="http://schemas.microsoft.com/office/drawing/2014/main" id="{82D74EBA-557C-E6D8-07ED-4DE5452721E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B8BBB21-ADDB-5B84-5FBE-71413DC2A27D}"/>
              </a:ext>
            </a:extLst>
          </p:cNvPr>
          <p:cNvSpPr>
            <a:spLocks noGrp="1"/>
          </p:cNvSpPr>
          <p:nvPr>
            <p:ph type="sldNum" sz="quarter" idx="12"/>
          </p:nvPr>
        </p:nvSpPr>
        <p:spPr/>
        <p:txBody>
          <a:bodyPr/>
          <a:lstStyle/>
          <a:p>
            <a:fld id="{B078C6A0-4C99-9647-8E33-F91178F67F8F}" type="slidenum">
              <a:rPr lang="en-US" smtClean="0"/>
              <a:t>‹#›</a:t>
            </a:fld>
            <a:endParaRPr lang="en-US"/>
          </a:p>
        </p:txBody>
      </p:sp>
    </p:spTree>
    <p:extLst>
      <p:ext uri="{BB962C8B-B14F-4D97-AF65-F5344CB8AC3E}">
        <p14:creationId xmlns:p14="http://schemas.microsoft.com/office/powerpoint/2010/main" val="8319639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32D05F-4362-87D0-A648-70A4A216B2B5}"/>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Picture Placeholder 2">
            <a:extLst>
              <a:ext uri="{FF2B5EF4-FFF2-40B4-BE49-F238E27FC236}">
                <a16:creationId xmlns:a16="http://schemas.microsoft.com/office/drawing/2014/main" id="{5C91292D-9206-69D5-23B6-ADED1AE9E2E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5B344E9-62D8-AAEA-0C9E-EA10DFC12BC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E069BFE9-BD56-9F80-7652-5872F98ECCA7}"/>
              </a:ext>
            </a:extLst>
          </p:cNvPr>
          <p:cNvSpPr>
            <a:spLocks noGrp="1"/>
          </p:cNvSpPr>
          <p:nvPr>
            <p:ph type="dt" sz="half" idx="10"/>
          </p:nvPr>
        </p:nvSpPr>
        <p:spPr/>
        <p:txBody>
          <a:bodyPr/>
          <a:lstStyle/>
          <a:p>
            <a:fld id="{9C887BF2-F8AC-4A40-BEFF-0BD11B1536B2}" type="datetimeFigureOut">
              <a:rPr lang="en-US" smtClean="0"/>
              <a:t>9/11/24</a:t>
            </a:fld>
            <a:endParaRPr lang="en-US"/>
          </a:p>
        </p:txBody>
      </p:sp>
      <p:sp>
        <p:nvSpPr>
          <p:cNvPr id="6" name="Footer Placeholder 5">
            <a:extLst>
              <a:ext uri="{FF2B5EF4-FFF2-40B4-BE49-F238E27FC236}">
                <a16:creationId xmlns:a16="http://schemas.microsoft.com/office/drawing/2014/main" id="{2734161D-22B8-4A9F-325B-3CAFFEF27A0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E298E2F-E636-5AEC-5D8F-E69027C51B25}"/>
              </a:ext>
            </a:extLst>
          </p:cNvPr>
          <p:cNvSpPr>
            <a:spLocks noGrp="1"/>
          </p:cNvSpPr>
          <p:nvPr>
            <p:ph type="sldNum" sz="quarter" idx="12"/>
          </p:nvPr>
        </p:nvSpPr>
        <p:spPr/>
        <p:txBody>
          <a:bodyPr/>
          <a:lstStyle/>
          <a:p>
            <a:fld id="{B078C6A0-4C99-9647-8E33-F91178F67F8F}" type="slidenum">
              <a:rPr lang="en-US" smtClean="0"/>
              <a:t>‹#›</a:t>
            </a:fld>
            <a:endParaRPr lang="en-US"/>
          </a:p>
        </p:txBody>
      </p:sp>
    </p:spTree>
    <p:extLst>
      <p:ext uri="{BB962C8B-B14F-4D97-AF65-F5344CB8AC3E}">
        <p14:creationId xmlns:p14="http://schemas.microsoft.com/office/powerpoint/2010/main" val="30329185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4C0BE0A-DAAC-2B46-0EB1-63DC86FD9E9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ACF99679-9CB7-8C71-859D-2EBA9B80C8D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7B6C4A15-9773-DBDD-45A5-09E9CC1ACCD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9C887BF2-F8AC-4A40-BEFF-0BD11B1536B2}" type="datetimeFigureOut">
              <a:rPr lang="en-US" smtClean="0"/>
              <a:t>9/11/24</a:t>
            </a:fld>
            <a:endParaRPr lang="en-US"/>
          </a:p>
        </p:txBody>
      </p:sp>
      <p:sp>
        <p:nvSpPr>
          <p:cNvPr id="5" name="Footer Placeholder 4">
            <a:extLst>
              <a:ext uri="{FF2B5EF4-FFF2-40B4-BE49-F238E27FC236}">
                <a16:creationId xmlns:a16="http://schemas.microsoft.com/office/drawing/2014/main" id="{7E284B15-7C63-E84B-9BFF-05BDB2C2038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a:extLst>
              <a:ext uri="{FF2B5EF4-FFF2-40B4-BE49-F238E27FC236}">
                <a16:creationId xmlns:a16="http://schemas.microsoft.com/office/drawing/2014/main" id="{5235043D-B24D-B37C-CEE5-4BC4E8A6796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B078C6A0-4C99-9647-8E33-F91178F67F8F}" type="slidenum">
              <a:rPr lang="en-US" smtClean="0"/>
              <a:t>‹#›</a:t>
            </a:fld>
            <a:endParaRPr lang="en-US"/>
          </a:p>
        </p:txBody>
      </p:sp>
    </p:spTree>
    <p:extLst>
      <p:ext uri="{BB962C8B-B14F-4D97-AF65-F5344CB8AC3E}">
        <p14:creationId xmlns:p14="http://schemas.microsoft.com/office/powerpoint/2010/main" val="21101918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hyperlink" Target="https://www.betterstats.net/wp-content/uploads/2019/11/TestWork2.pdf" TargetMode="Externa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65219498-D544-41AC-98FE-8F956EF66A6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F500DBFC-17A9-4E0A-AEE2-A49F9AEEF0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5EFE3B9-6B3C-81D9-6B15-9EC403769497}"/>
              </a:ext>
            </a:extLst>
          </p:cNvPr>
          <p:cNvSpPr>
            <a:spLocks noGrp="1"/>
          </p:cNvSpPr>
          <p:nvPr>
            <p:ph type="ctrTitle"/>
          </p:nvPr>
        </p:nvSpPr>
        <p:spPr>
          <a:xfrm>
            <a:off x="804672" y="4267832"/>
            <a:ext cx="4805996" cy="1297115"/>
          </a:xfrm>
        </p:spPr>
        <p:txBody>
          <a:bodyPr anchor="t">
            <a:normAutofit/>
          </a:bodyPr>
          <a:lstStyle/>
          <a:p>
            <a:pPr algn="l"/>
            <a:r>
              <a:rPr lang="en-US" sz="4000" b="1">
                <a:solidFill>
                  <a:schemeClr val="tx2"/>
                </a:solidFill>
              </a:rPr>
              <a:t>TIME TO ACCOUNT</a:t>
            </a:r>
          </a:p>
        </p:txBody>
      </p:sp>
      <p:sp>
        <p:nvSpPr>
          <p:cNvPr id="3" name="Subtitle 2">
            <a:extLst>
              <a:ext uri="{FF2B5EF4-FFF2-40B4-BE49-F238E27FC236}">
                <a16:creationId xmlns:a16="http://schemas.microsoft.com/office/drawing/2014/main" id="{722BCF9D-3DE3-D422-8021-F9B24761E366}"/>
              </a:ext>
            </a:extLst>
          </p:cNvPr>
          <p:cNvSpPr>
            <a:spLocks noGrp="1"/>
          </p:cNvSpPr>
          <p:nvPr>
            <p:ph type="subTitle" idx="1"/>
          </p:nvPr>
        </p:nvSpPr>
        <p:spPr>
          <a:xfrm>
            <a:off x="804672" y="3428999"/>
            <a:ext cx="4805691" cy="838831"/>
          </a:xfrm>
        </p:spPr>
        <p:txBody>
          <a:bodyPr anchor="b">
            <a:normAutofit/>
          </a:bodyPr>
          <a:lstStyle/>
          <a:p>
            <a:pPr algn="l"/>
            <a:r>
              <a:rPr lang="en-US" sz="2000" dirty="0">
                <a:solidFill>
                  <a:schemeClr val="tx2"/>
                </a:solidFill>
              </a:rPr>
              <a:t>A brief description of the report</a:t>
            </a:r>
          </a:p>
        </p:txBody>
      </p:sp>
      <p:grpSp>
        <p:nvGrpSpPr>
          <p:cNvPr id="16" name="Group 15">
            <a:extLst>
              <a:ext uri="{FF2B5EF4-FFF2-40B4-BE49-F238E27FC236}">
                <a16:creationId xmlns:a16="http://schemas.microsoft.com/office/drawing/2014/main" id="{D74613BB-817C-4C4F-8A24-4936F2F064C0}"/>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101023" y="52996"/>
            <a:ext cx="6093363" cy="6805005"/>
            <a:chOff x="6101023" y="52996"/>
            <a:chExt cx="6093363" cy="6805005"/>
          </a:xfrm>
        </p:grpSpPr>
        <p:sp>
          <p:nvSpPr>
            <p:cNvPr id="17" name="Freeform: Shape 16">
              <a:extLst>
                <a:ext uri="{FF2B5EF4-FFF2-40B4-BE49-F238E27FC236}">
                  <a16:creationId xmlns:a16="http://schemas.microsoft.com/office/drawing/2014/main" id="{926C820D-9A01-44F0-AE18-C2DAB089B8C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01024" y="52997"/>
              <a:ext cx="6093362" cy="6805004"/>
            </a:xfrm>
            <a:custGeom>
              <a:avLst/>
              <a:gdLst>
                <a:gd name="connsiteX0" fmla="*/ 3517682 w 5890490"/>
                <a:gd name="connsiteY0" fmla="*/ 0 h 6578439"/>
                <a:gd name="connsiteX1" fmla="*/ 5849513 w 5890490"/>
                <a:gd name="connsiteY1" fmla="*/ 841730 h 6578439"/>
                <a:gd name="connsiteX2" fmla="*/ 5890490 w 5890490"/>
                <a:gd name="connsiteY2" fmla="*/ 879060 h 6578439"/>
                <a:gd name="connsiteX3" fmla="*/ 5890490 w 5890490"/>
                <a:gd name="connsiteY3" fmla="*/ 1816052 h 6578439"/>
                <a:gd name="connsiteX4" fmla="*/ 5856961 w 5890490"/>
                <a:gd name="connsiteY4" fmla="*/ 1771023 h 6578439"/>
                <a:gd name="connsiteX5" fmla="*/ 5655397 w 5890490"/>
                <a:gd name="connsiteY5" fmla="*/ 1548813 h 6578439"/>
                <a:gd name="connsiteX6" fmla="*/ 3517682 w 5890490"/>
                <a:gd name="connsiteY6" fmla="*/ 658717 h 6578439"/>
                <a:gd name="connsiteX7" fmla="*/ 2395696 w 5890490"/>
                <a:gd name="connsiteY7" fmla="*/ 850721 h 6578439"/>
                <a:gd name="connsiteX8" fmla="*/ 1519955 w 5890490"/>
                <a:gd name="connsiteY8" fmla="*/ 1450441 h 6578439"/>
                <a:gd name="connsiteX9" fmla="*/ 1223630 w 5890490"/>
                <a:gd name="connsiteY9" fmla="*/ 1841430 h 6578439"/>
                <a:gd name="connsiteX10" fmla="*/ 1075857 w 5890490"/>
                <a:gd name="connsiteY10" fmla="*/ 2329343 h 6578439"/>
                <a:gd name="connsiteX11" fmla="*/ 731010 w 5890490"/>
                <a:gd name="connsiteY11" fmla="*/ 3483744 h 6578439"/>
                <a:gd name="connsiteX12" fmla="*/ 741000 w 5890490"/>
                <a:gd name="connsiteY12" fmla="*/ 4479719 h 6578439"/>
                <a:gd name="connsiteX13" fmla="*/ 1315615 w 5890490"/>
                <a:gd name="connsiteY13" fmla="*/ 5443827 h 6578439"/>
                <a:gd name="connsiteX14" fmla="*/ 2277503 w 5890490"/>
                <a:gd name="connsiteY14" fmla="*/ 6259386 h 6578439"/>
                <a:gd name="connsiteX15" fmla="*/ 3439448 w 5890490"/>
                <a:gd name="connsiteY15" fmla="*/ 6551739 h 6578439"/>
                <a:gd name="connsiteX16" fmla="*/ 4408732 w 5890490"/>
                <a:gd name="connsiteY16" fmla="*/ 6255172 h 6578439"/>
                <a:gd name="connsiteX17" fmla="*/ 5343243 w 5890490"/>
                <a:gd name="connsiteY17" fmla="*/ 5442509 h 6578439"/>
                <a:gd name="connsiteX18" fmla="*/ 5745566 w 5890490"/>
                <a:gd name="connsiteY18" fmla="*/ 5056656 h 6578439"/>
                <a:gd name="connsiteX19" fmla="*/ 5890490 w 5890490"/>
                <a:gd name="connsiteY19" fmla="*/ 4920880 h 6578439"/>
                <a:gd name="connsiteX20" fmla="*/ 5890490 w 5890490"/>
                <a:gd name="connsiteY20" fmla="*/ 5821966 h 6578439"/>
                <a:gd name="connsiteX21" fmla="*/ 5802002 w 5890490"/>
                <a:gd name="connsiteY21" fmla="*/ 5907904 h 6578439"/>
                <a:gd name="connsiteX22" fmla="*/ 5294358 w 5890490"/>
                <a:gd name="connsiteY22" fmla="*/ 6397505 h 6578439"/>
                <a:gd name="connsiteX23" fmla="*/ 5077178 w 5890490"/>
                <a:gd name="connsiteY23" fmla="*/ 6578439 h 6578439"/>
                <a:gd name="connsiteX24" fmla="*/ 1567290 w 5890490"/>
                <a:gd name="connsiteY24" fmla="*/ 6578439 h 6578439"/>
                <a:gd name="connsiteX25" fmla="*/ 1508588 w 5890490"/>
                <a:gd name="connsiteY25" fmla="*/ 6535186 h 6578439"/>
                <a:gd name="connsiteX26" fmla="*/ 826498 w 5890490"/>
                <a:gd name="connsiteY26" fmla="*/ 5876034 h 6578439"/>
                <a:gd name="connsiteX27" fmla="*/ 122403 w 5890490"/>
                <a:gd name="connsiteY27" fmla="*/ 3255655 h 6578439"/>
                <a:gd name="connsiteX28" fmla="*/ 1061197 w 5890490"/>
                <a:gd name="connsiteY28" fmla="*/ 984650 h 6578439"/>
                <a:gd name="connsiteX29" fmla="*/ 3517682 w 5890490"/>
                <a:gd name="connsiteY29" fmla="*/ 0 h 65784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5890490" h="6578439">
                  <a:moveTo>
                    <a:pt x="3517682" y="0"/>
                  </a:moveTo>
                  <a:cubicBezTo>
                    <a:pt x="4402016" y="0"/>
                    <a:pt x="5213741" y="315483"/>
                    <a:pt x="5849513" y="841730"/>
                  </a:cubicBezTo>
                  <a:lnTo>
                    <a:pt x="5890490" y="879060"/>
                  </a:lnTo>
                  <a:lnTo>
                    <a:pt x="5890490" y="1816052"/>
                  </a:lnTo>
                  <a:lnTo>
                    <a:pt x="5856961" y="1771023"/>
                  </a:lnTo>
                  <a:cubicBezTo>
                    <a:pt x="5793650" y="1694076"/>
                    <a:pt x="5726429" y="1619959"/>
                    <a:pt x="5655397" y="1548813"/>
                  </a:cubicBezTo>
                  <a:cubicBezTo>
                    <a:pt x="5082208" y="974906"/>
                    <a:pt x="4322973" y="658717"/>
                    <a:pt x="3517682" y="658717"/>
                  </a:cubicBezTo>
                  <a:cubicBezTo>
                    <a:pt x="3085520" y="658717"/>
                    <a:pt x="2718488" y="721533"/>
                    <a:pt x="2395696" y="850721"/>
                  </a:cubicBezTo>
                  <a:cubicBezTo>
                    <a:pt x="2079132" y="977407"/>
                    <a:pt x="1792668" y="1173626"/>
                    <a:pt x="1519955" y="1450441"/>
                  </a:cubicBezTo>
                  <a:cubicBezTo>
                    <a:pt x="1330275" y="1642840"/>
                    <a:pt x="1263719" y="1756094"/>
                    <a:pt x="1223630" y="1841430"/>
                  </a:cubicBezTo>
                  <a:cubicBezTo>
                    <a:pt x="1166545" y="1962981"/>
                    <a:pt x="1128532" y="2116663"/>
                    <a:pt x="1075857" y="2329343"/>
                  </a:cubicBezTo>
                  <a:cubicBezTo>
                    <a:pt x="1008652" y="2601153"/>
                    <a:pt x="916537" y="2973574"/>
                    <a:pt x="731010" y="3483744"/>
                  </a:cubicBezTo>
                  <a:cubicBezTo>
                    <a:pt x="617488" y="3795981"/>
                    <a:pt x="620731" y="4121653"/>
                    <a:pt x="741000" y="4479719"/>
                  </a:cubicBezTo>
                  <a:cubicBezTo>
                    <a:pt x="847257" y="4796172"/>
                    <a:pt x="1045888" y="5129481"/>
                    <a:pt x="1315615" y="5443827"/>
                  </a:cubicBezTo>
                  <a:cubicBezTo>
                    <a:pt x="1630753" y="5810980"/>
                    <a:pt x="1945371" y="6077784"/>
                    <a:pt x="2277503" y="6259386"/>
                  </a:cubicBezTo>
                  <a:cubicBezTo>
                    <a:pt x="2637530" y="6456133"/>
                    <a:pt x="3017536" y="6551739"/>
                    <a:pt x="3439448" y="6551739"/>
                  </a:cubicBezTo>
                  <a:cubicBezTo>
                    <a:pt x="3781571" y="6551739"/>
                    <a:pt x="4089573" y="6457449"/>
                    <a:pt x="4408732" y="6255172"/>
                  </a:cubicBezTo>
                  <a:cubicBezTo>
                    <a:pt x="4738010" y="6046310"/>
                    <a:pt x="5050941" y="5739207"/>
                    <a:pt x="5343243" y="5442509"/>
                  </a:cubicBezTo>
                  <a:cubicBezTo>
                    <a:pt x="5479860" y="5303970"/>
                    <a:pt x="5614918" y="5178206"/>
                    <a:pt x="5745566" y="5056656"/>
                  </a:cubicBezTo>
                  <a:lnTo>
                    <a:pt x="5890490" y="4920880"/>
                  </a:lnTo>
                  <a:lnTo>
                    <a:pt x="5890490" y="5821966"/>
                  </a:lnTo>
                  <a:lnTo>
                    <a:pt x="5802002" y="5907904"/>
                  </a:lnTo>
                  <a:cubicBezTo>
                    <a:pt x="5634962" y="6077456"/>
                    <a:pt x="5467509" y="6243625"/>
                    <a:pt x="5294358" y="6397505"/>
                  </a:cubicBezTo>
                  <a:lnTo>
                    <a:pt x="5077178" y="6578439"/>
                  </a:lnTo>
                  <a:lnTo>
                    <a:pt x="1567290" y="6578439"/>
                  </a:lnTo>
                  <a:lnTo>
                    <a:pt x="1508588" y="6535186"/>
                  </a:lnTo>
                  <a:cubicBezTo>
                    <a:pt x="1263991" y="6345442"/>
                    <a:pt x="1038054" y="6122666"/>
                    <a:pt x="826498" y="5876034"/>
                  </a:cubicBezTo>
                  <a:cubicBezTo>
                    <a:pt x="261613" y="5217713"/>
                    <a:pt x="-239182" y="4250314"/>
                    <a:pt x="122403" y="3255655"/>
                  </a:cubicBezTo>
                  <a:cubicBezTo>
                    <a:pt x="607497" y="1921629"/>
                    <a:pt x="393040" y="1662857"/>
                    <a:pt x="1061197" y="984650"/>
                  </a:cubicBezTo>
                  <a:cubicBezTo>
                    <a:pt x="1729484" y="306444"/>
                    <a:pt x="2498060" y="0"/>
                    <a:pt x="3517682" y="0"/>
                  </a:cubicBezTo>
                  <a:close/>
                </a:path>
              </a:pathLst>
            </a:custGeom>
            <a:gradFill flip="none" rotWithShape="1">
              <a:gsLst>
                <a:gs pos="2000">
                  <a:schemeClr val="bg1">
                    <a:alpha val="10000"/>
                  </a:schemeClr>
                </a:gs>
                <a:gs pos="16000">
                  <a:schemeClr val="accent6">
                    <a:alpha val="5000"/>
                  </a:schemeClr>
                </a:gs>
                <a:gs pos="100000">
                  <a:schemeClr val="bg1">
                    <a:alpha val="10000"/>
                  </a:schemeClr>
                </a:gs>
                <a:gs pos="85000">
                  <a:schemeClr val="accent1">
                    <a:alpha val="5000"/>
                  </a:schemeClr>
                </a:gs>
              </a:gsLst>
              <a:lin ang="120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Shape 17">
              <a:extLst>
                <a:ext uri="{FF2B5EF4-FFF2-40B4-BE49-F238E27FC236}">
                  <a16:creationId xmlns:a16="http://schemas.microsoft.com/office/drawing/2014/main" id="{458B604F-996E-4349-B131-E04ED285D8D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01025" y="52996"/>
              <a:ext cx="6093361" cy="6805003"/>
            </a:xfrm>
            <a:custGeom>
              <a:avLst/>
              <a:gdLst>
                <a:gd name="connsiteX0" fmla="*/ 3391253 w 5890489"/>
                <a:gd name="connsiteY0" fmla="*/ 0 h 6578438"/>
                <a:gd name="connsiteX1" fmla="*/ 3434974 w 5890489"/>
                <a:gd name="connsiteY1" fmla="*/ 646 h 6578438"/>
                <a:gd name="connsiteX2" fmla="*/ 3522419 w 5890489"/>
                <a:gd name="connsiteY2" fmla="*/ 2712 h 6578438"/>
                <a:gd name="connsiteX3" fmla="*/ 3610261 w 5890489"/>
                <a:gd name="connsiteY3" fmla="*/ 6458 h 6578438"/>
                <a:gd name="connsiteX4" fmla="*/ 3786872 w 5890489"/>
                <a:gd name="connsiteY4" fmla="*/ 20667 h 6578438"/>
                <a:gd name="connsiteX5" fmla="*/ 3962291 w 5890489"/>
                <a:gd name="connsiteY5" fmla="*/ 43530 h 6578438"/>
                <a:gd name="connsiteX6" fmla="*/ 4135855 w 5890489"/>
                <a:gd name="connsiteY6" fmla="*/ 75176 h 6578438"/>
                <a:gd name="connsiteX7" fmla="*/ 4307299 w 5890489"/>
                <a:gd name="connsiteY7" fmla="*/ 114315 h 6578438"/>
                <a:gd name="connsiteX8" fmla="*/ 4476358 w 5890489"/>
                <a:gd name="connsiteY8" fmla="*/ 160816 h 6578438"/>
                <a:gd name="connsiteX9" fmla="*/ 4559829 w 5890489"/>
                <a:gd name="connsiteY9" fmla="*/ 186779 h 6578438"/>
                <a:gd name="connsiteX10" fmla="*/ 4642901 w 5890489"/>
                <a:gd name="connsiteY10" fmla="*/ 213648 h 6578438"/>
                <a:gd name="connsiteX11" fmla="*/ 5280847 w 5890489"/>
                <a:gd name="connsiteY11" fmla="*/ 485936 h 6578438"/>
                <a:gd name="connsiteX12" fmla="*/ 5865400 w 5890489"/>
                <a:gd name="connsiteY12" fmla="*/ 851099 h 6578438"/>
                <a:gd name="connsiteX13" fmla="*/ 5890489 w 5890489"/>
                <a:gd name="connsiteY13" fmla="*/ 870950 h 6578438"/>
                <a:gd name="connsiteX14" fmla="*/ 5890489 w 5890489"/>
                <a:gd name="connsiteY14" fmla="*/ 1321814 h 6578438"/>
                <a:gd name="connsiteX15" fmla="*/ 5887395 w 5890489"/>
                <a:gd name="connsiteY15" fmla="*/ 1318952 h 6578438"/>
                <a:gd name="connsiteX16" fmla="*/ 5830291 w 5890489"/>
                <a:gd name="connsiteY16" fmla="*/ 1265992 h 6578438"/>
                <a:gd name="connsiteX17" fmla="*/ 5815981 w 5890489"/>
                <a:gd name="connsiteY17" fmla="*/ 1252687 h 6578438"/>
                <a:gd name="connsiteX18" fmla="*/ 5801142 w 5890489"/>
                <a:gd name="connsiteY18" fmla="*/ 1240158 h 6578438"/>
                <a:gd name="connsiteX19" fmla="*/ 5771464 w 5890489"/>
                <a:gd name="connsiteY19" fmla="*/ 1214969 h 6578438"/>
                <a:gd name="connsiteX20" fmla="*/ 5651030 w 5890489"/>
                <a:gd name="connsiteY20" fmla="*/ 1115767 h 6578438"/>
                <a:gd name="connsiteX21" fmla="*/ 5123183 w 5890489"/>
                <a:gd name="connsiteY21" fmla="*/ 780443 h 6578438"/>
                <a:gd name="connsiteX22" fmla="*/ 4533860 w 5890489"/>
                <a:gd name="connsiteY22" fmla="*/ 567701 h 6578438"/>
                <a:gd name="connsiteX23" fmla="*/ 4457281 w 5890489"/>
                <a:gd name="connsiteY23" fmla="*/ 550780 h 6578438"/>
                <a:gd name="connsiteX24" fmla="*/ 4380568 w 5890489"/>
                <a:gd name="connsiteY24" fmla="*/ 535279 h 6578438"/>
                <a:gd name="connsiteX25" fmla="*/ 4303325 w 5890489"/>
                <a:gd name="connsiteY25" fmla="*/ 522879 h 6578438"/>
                <a:gd name="connsiteX26" fmla="*/ 4264769 w 5890489"/>
                <a:gd name="connsiteY26" fmla="*/ 516679 h 6578438"/>
                <a:gd name="connsiteX27" fmla="*/ 4226082 w 5890489"/>
                <a:gd name="connsiteY27" fmla="*/ 511253 h 6578438"/>
                <a:gd name="connsiteX28" fmla="*/ 4070934 w 5890489"/>
                <a:gd name="connsiteY28" fmla="*/ 494848 h 6578438"/>
                <a:gd name="connsiteX29" fmla="*/ 3915521 w 5890489"/>
                <a:gd name="connsiteY29" fmla="*/ 486065 h 6578438"/>
                <a:gd name="connsiteX30" fmla="*/ 3760241 w 5890489"/>
                <a:gd name="connsiteY30" fmla="*/ 484257 h 6578438"/>
                <a:gd name="connsiteX31" fmla="*/ 3682734 w 5890489"/>
                <a:gd name="connsiteY31" fmla="*/ 486581 h 6578438"/>
                <a:gd name="connsiteX32" fmla="*/ 3605491 w 5890489"/>
                <a:gd name="connsiteY32" fmla="*/ 488907 h 6578438"/>
                <a:gd name="connsiteX33" fmla="*/ 3527454 w 5890489"/>
                <a:gd name="connsiteY33" fmla="*/ 493169 h 6578438"/>
                <a:gd name="connsiteX34" fmla="*/ 3449151 w 5890489"/>
                <a:gd name="connsiteY34" fmla="*/ 498336 h 6578438"/>
                <a:gd name="connsiteX35" fmla="*/ 3410067 w 5890489"/>
                <a:gd name="connsiteY35" fmla="*/ 500532 h 6578438"/>
                <a:gd name="connsiteX36" fmla="*/ 3371246 w 5890489"/>
                <a:gd name="connsiteY36" fmla="*/ 504279 h 6578438"/>
                <a:gd name="connsiteX37" fmla="*/ 3293739 w 5890489"/>
                <a:gd name="connsiteY37" fmla="*/ 511512 h 6578438"/>
                <a:gd name="connsiteX38" fmla="*/ 2689445 w 5890489"/>
                <a:gd name="connsiteY38" fmla="*/ 610198 h 6578438"/>
                <a:gd name="connsiteX39" fmla="*/ 2117875 w 5890489"/>
                <a:gd name="connsiteY39" fmla="*/ 800335 h 6578438"/>
                <a:gd name="connsiteX40" fmla="*/ 1981276 w 5890489"/>
                <a:gd name="connsiteY40" fmla="*/ 865566 h 6578438"/>
                <a:gd name="connsiteX41" fmla="*/ 1847991 w 5890489"/>
                <a:gd name="connsiteY41" fmla="*/ 938676 h 6578438"/>
                <a:gd name="connsiteX42" fmla="*/ 1783069 w 5890489"/>
                <a:gd name="connsiteY42" fmla="*/ 978718 h 6578438"/>
                <a:gd name="connsiteX43" fmla="*/ 1750609 w 5890489"/>
                <a:gd name="connsiteY43" fmla="*/ 998869 h 6578438"/>
                <a:gd name="connsiteX44" fmla="*/ 1734312 w 5890489"/>
                <a:gd name="connsiteY44" fmla="*/ 1008945 h 6578438"/>
                <a:gd name="connsiteX45" fmla="*/ 1718547 w 5890489"/>
                <a:gd name="connsiteY45" fmla="*/ 1019924 h 6578438"/>
                <a:gd name="connsiteX46" fmla="*/ 1655481 w 5890489"/>
                <a:gd name="connsiteY46" fmla="*/ 1063582 h 6578438"/>
                <a:gd name="connsiteX47" fmla="*/ 1593077 w 5890489"/>
                <a:gd name="connsiteY47" fmla="*/ 1108664 h 6578438"/>
                <a:gd name="connsiteX48" fmla="*/ 1532263 w 5890489"/>
                <a:gd name="connsiteY48" fmla="*/ 1156197 h 6578438"/>
                <a:gd name="connsiteX49" fmla="*/ 1472509 w 5890489"/>
                <a:gd name="connsiteY49" fmla="*/ 1205152 h 6578438"/>
                <a:gd name="connsiteX50" fmla="*/ 1414212 w 5890489"/>
                <a:gd name="connsiteY50" fmla="*/ 1256175 h 6578438"/>
                <a:gd name="connsiteX51" fmla="*/ 1357242 w 5890489"/>
                <a:gd name="connsiteY51" fmla="*/ 1308359 h 6578438"/>
                <a:gd name="connsiteX52" fmla="*/ 1153072 w 5890489"/>
                <a:gd name="connsiteY52" fmla="*/ 1529498 h 6578438"/>
                <a:gd name="connsiteX53" fmla="*/ 1002694 w 5890489"/>
                <a:gd name="connsiteY53" fmla="*/ 1770658 h 6578438"/>
                <a:gd name="connsiteX54" fmla="*/ 974076 w 5890489"/>
                <a:gd name="connsiteY54" fmla="*/ 1835371 h 6578438"/>
                <a:gd name="connsiteX55" fmla="*/ 949564 w 5890489"/>
                <a:gd name="connsiteY55" fmla="*/ 1903573 h 6578438"/>
                <a:gd name="connsiteX56" fmla="*/ 927173 w 5890489"/>
                <a:gd name="connsiteY56" fmla="*/ 1974229 h 6578438"/>
                <a:gd name="connsiteX57" fmla="*/ 906107 w 5890489"/>
                <a:gd name="connsiteY57" fmla="*/ 2046952 h 6578438"/>
                <a:gd name="connsiteX58" fmla="*/ 751092 w 5890489"/>
                <a:gd name="connsiteY58" fmla="*/ 2676266 h 6578438"/>
                <a:gd name="connsiteX59" fmla="*/ 547189 w 5890489"/>
                <a:gd name="connsiteY59" fmla="*/ 3308422 h 6578438"/>
                <a:gd name="connsiteX60" fmla="*/ 441195 w 5890489"/>
                <a:gd name="connsiteY60" fmla="*/ 3866306 h 6578438"/>
                <a:gd name="connsiteX61" fmla="*/ 527182 w 5890489"/>
                <a:gd name="connsiteY61" fmla="*/ 4439174 h 6578438"/>
                <a:gd name="connsiteX62" fmla="*/ 775073 w 5890489"/>
                <a:gd name="connsiteY62" fmla="*/ 4987240 h 6578438"/>
                <a:gd name="connsiteX63" fmla="*/ 943206 w 5890489"/>
                <a:gd name="connsiteY63" fmla="*/ 5244933 h 6578438"/>
                <a:gd name="connsiteX64" fmla="*/ 1133728 w 5890489"/>
                <a:gd name="connsiteY64" fmla="*/ 5490356 h 6578438"/>
                <a:gd name="connsiteX65" fmla="*/ 1359626 w 5890489"/>
                <a:gd name="connsiteY65" fmla="*/ 5709815 h 6578438"/>
                <a:gd name="connsiteX66" fmla="*/ 1481254 w 5890489"/>
                <a:gd name="connsiteY66" fmla="*/ 5809146 h 6578438"/>
                <a:gd name="connsiteX67" fmla="*/ 1543260 w 5890489"/>
                <a:gd name="connsiteY67" fmla="*/ 5856940 h 6578438"/>
                <a:gd name="connsiteX68" fmla="*/ 1607518 w 5890489"/>
                <a:gd name="connsiteY68" fmla="*/ 5901374 h 6578438"/>
                <a:gd name="connsiteX69" fmla="*/ 2145566 w 5890489"/>
                <a:gd name="connsiteY69" fmla="*/ 6193814 h 6578438"/>
                <a:gd name="connsiteX70" fmla="*/ 2214991 w 5890489"/>
                <a:gd name="connsiteY70" fmla="*/ 6221844 h 6578438"/>
                <a:gd name="connsiteX71" fmla="*/ 2249307 w 5890489"/>
                <a:gd name="connsiteY71" fmla="*/ 6236182 h 6578438"/>
                <a:gd name="connsiteX72" fmla="*/ 2284285 w 5890489"/>
                <a:gd name="connsiteY72" fmla="*/ 6248711 h 6578438"/>
                <a:gd name="connsiteX73" fmla="*/ 2354241 w 5890489"/>
                <a:gd name="connsiteY73" fmla="*/ 6273124 h 6578438"/>
                <a:gd name="connsiteX74" fmla="*/ 2371597 w 5890489"/>
                <a:gd name="connsiteY74" fmla="*/ 6279324 h 6578438"/>
                <a:gd name="connsiteX75" fmla="*/ 2387894 w 5890489"/>
                <a:gd name="connsiteY75" fmla="*/ 6287719 h 6578438"/>
                <a:gd name="connsiteX76" fmla="*/ 2421414 w 5890489"/>
                <a:gd name="connsiteY76" fmla="*/ 6302186 h 6578438"/>
                <a:gd name="connsiteX77" fmla="*/ 2489117 w 5890489"/>
                <a:gd name="connsiteY77" fmla="*/ 6329441 h 6578438"/>
                <a:gd name="connsiteX78" fmla="*/ 2522902 w 5890489"/>
                <a:gd name="connsiteY78" fmla="*/ 6343134 h 6578438"/>
                <a:gd name="connsiteX79" fmla="*/ 2556953 w 5890489"/>
                <a:gd name="connsiteY79" fmla="*/ 6356051 h 6578438"/>
                <a:gd name="connsiteX80" fmla="*/ 2695009 w 5890489"/>
                <a:gd name="connsiteY80" fmla="*/ 6401905 h 6578438"/>
                <a:gd name="connsiteX81" fmla="*/ 3268035 w 5890489"/>
                <a:gd name="connsiteY81" fmla="*/ 6501238 h 6578438"/>
                <a:gd name="connsiteX82" fmla="*/ 3341038 w 5890489"/>
                <a:gd name="connsiteY82" fmla="*/ 6506145 h 6578438"/>
                <a:gd name="connsiteX83" fmla="*/ 3414703 w 5890489"/>
                <a:gd name="connsiteY83" fmla="*/ 6507050 h 6578438"/>
                <a:gd name="connsiteX84" fmla="*/ 3488237 w 5890489"/>
                <a:gd name="connsiteY84" fmla="*/ 6508212 h 6578438"/>
                <a:gd name="connsiteX85" fmla="*/ 3524142 w 5890489"/>
                <a:gd name="connsiteY85" fmla="*/ 6507955 h 6578438"/>
                <a:gd name="connsiteX86" fmla="*/ 3559252 w 5890489"/>
                <a:gd name="connsiteY86" fmla="*/ 6506921 h 6578438"/>
                <a:gd name="connsiteX87" fmla="*/ 3629207 w 5890489"/>
                <a:gd name="connsiteY87" fmla="*/ 6503045 h 6578438"/>
                <a:gd name="connsiteX88" fmla="*/ 3698633 w 5890489"/>
                <a:gd name="connsiteY88" fmla="*/ 6496845 h 6578438"/>
                <a:gd name="connsiteX89" fmla="*/ 3733213 w 5890489"/>
                <a:gd name="connsiteY89" fmla="*/ 6493357 h 6578438"/>
                <a:gd name="connsiteX90" fmla="*/ 3767529 w 5890489"/>
                <a:gd name="connsiteY90" fmla="*/ 6488707 h 6578438"/>
                <a:gd name="connsiteX91" fmla="*/ 3801845 w 5890489"/>
                <a:gd name="connsiteY91" fmla="*/ 6484057 h 6578438"/>
                <a:gd name="connsiteX92" fmla="*/ 3835895 w 5890489"/>
                <a:gd name="connsiteY92" fmla="*/ 6478116 h 6578438"/>
                <a:gd name="connsiteX93" fmla="*/ 4364801 w 5890489"/>
                <a:gd name="connsiteY93" fmla="*/ 6308517 h 6578438"/>
                <a:gd name="connsiteX94" fmla="*/ 4861379 w 5890489"/>
                <a:gd name="connsiteY94" fmla="*/ 6000576 h 6578438"/>
                <a:gd name="connsiteX95" fmla="*/ 5341263 w 5890489"/>
                <a:gd name="connsiteY95" fmla="*/ 5605834 h 6578438"/>
                <a:gd name="connsiteX96" fmla="*/ 5587301 w 5890489"/>
                <a:gd name="connsiteY96" fmla="*/ 5390379 h 6578438"/>
                <a:gd name="connsiteX97" fmla="*/ 5849105 w 5890489"/>
                <a:gd name="connsiteY97" fmla="*/ 5176344 h 6578438"/>
                <a:gd name="connsiteX98" fmla="*/ 5890489 w 5890489"/>
                <a:gd name="connsiteY98" fmla="*/ 5145260 h 6578438"/>
                <a:gd name="connsiteX99" fmla="*/ 5890489 w 5890489"/>
                <a:gd name="connsiteY99" fmla="*/ 5995323 h 6578438"/>
                <a:gd name="connsiteX100" fmla="*/ 5811477 w 5890489"/>
                <a:gd name="connsiteY100" fmla="*/ 6077819 h 6578438"/>
                <a:gd name="connsiteX101" fmla="*/ 5301384 w 5890489"/>
                <a:gd name="connsiteY101" fmla="*/ 6542958 h 6578438"/>
                <a:gd name="connsiteX102" fmla="*/ 5252008 w 5890489"/>
                <a:gd name="connsiteY102" fmla="*/ 6578438 h 6578438"/>
                <a:gd name="connsiteX103" fmla="*/ 1653730 w 5890489"/>
                <a:gd name="connsiteY103" fmla="*/ 6578438 h 6578438"/>
                <a:gd name="connsiteX104" fmla="*/ 1549768 w 5890489"/>
                <a:gd name="connsiteY104" fmla="*/ 6488821 h 6578438"/>
                <a:gd name="connsiteX105" fmla="*/ 1298282 w 5890489"/>
                <a:gd name="connsiteY105" fmla="*/ 6243932 h 6578438"/>
                <a:gd name="connsiteX106" fmla="*/ 1237999 w 5890489"/>
                <a:gd name="connsiteY106" fmla="*/ 6181671 h 6578438"/>
                <a:gd name="connsiteX107" fmla="*/ 1179967 w 5890489"/>
                <a:gd name="connsiteY107" fmla="*/ 6117862 h 6578438"/>
                <a:gd name="connsiteX108" fmla="*/ 1121936 w 5890489"/>
                <a:gd name="connsiteY108" fmla="*/ 6054569 h 6578438"/>
                <a:gd name="connsiteX109" fmla="*/ 1065628 w 5890489"/>
                <a:gd name="connsiteY109" fmla="*/ 5990243 h 6578438"/>
                <a:gd name="connsiteX110" fmla="*/ 954335 w 5890489"/>
                <a:gd name="connsiteY110" fmla="*/ 5861460 h 6578438"/>
                <a:gd name="connsiteX111" fmla="*/ 898953 w 5890489"/>
                <a:gd name="connsiteY111" fmla="*/ 5797393 h 6578438"/>
                <a:gd name="connsiteX112" fmla="*/ 842908 w 5890489"/>
                <a:gd name="connsiteY112" fmla="*/ 5733582 h 6578438"/>
                <a:gd name="connsiteX113" fmla="*/ 622442 w 5890489"/>
                <a:gd name="connsiteY113" fmla="*/ 5471884 h 6578438"/>
                <a:gd name="connsiteX114" fmla="*/ 425559 w 5890489"/>
                <a:gd name="connsiteY114" fmla="*/ 5190036 h 6578438"/>
                <a:gd name="connsiteX115" fmla="*/ 123877 w 5890489"/>
                <a:gd name="connsiteY115" fmla="*/ 4564210 h 6578438"/>
                <a:gd name="connsiteX116" fmla="*/ 130 w 5890489"/>
                <a:gd name="connsiteY116" fmla="*/ 3865530 h 6578438"/>
                <a:gd name="connsiteX117" fmla="*/ 30602 w 5890489"/>
                <a:gd name="connsiteY117" fmla="*/ 3505793 h 6578438"/>
                <a:gd name="connsiteX118" fmla="*/ 126924 w 5890489"/>
                <a:gd name="connsiteY118" fmla="*/ 3157164 h 6578438"/>
                <a:gd name="connsiteX119" fmla="*/ 334803 w 5890489"/>
                <a:gd name="connsiteY119" fmla="*/ 2560530 h 6578438"/>
                <a:gd name="connsiteX120" fmla="*/ 381176 w 5890489"/>
                <a:gd name="connsiteY120" fmla="*/ 2409144 h 6578438"/>
                <a:gd name="connsiteX121" fmla="*/ 425825 w 5890489"/>
                <a:gd name="connsiteY121" fmla="*/ 2255819 h 6578438"/>
                <a:gd name="connsiteX122" fmla="*/ 470210 w 5890489"/>
                <a:gd name="connsiteY122" fmla="*/ 2099523 h 6578438"/>
                <a:gd name="connsiteX123" fmla="*/ 492998 w 5890489"/>
                <a:gd name="connsiteY123" fmla="*/ 2020213 h 6578438"/>
                <a:gd name="connsiteX124" fmla="*/ 517509 w 5890489"/>
                <a:gd name="connsiteY124" fmla="*/ 1939224 h 6578438"/>
                <a:gd name="connsiteX125" fmla="*/ 544007 w 5890489"/>
                <a:gd name="connsiteY125" fmla="*/ 1857201 h 6578438"/>
                <a:gd name="connsiteX126" fmla="*/ 573288 w 5890489"/>
                <a:gd name="connsiteY126" fmla="*/ 1774274 h 6578438"/>
                <a:gd name="connsiteX127" fmla="*/ 606146 w 5890489"/>
                <a:gd name="connsiteY127" fmla="*/ 1690832 h 6578438"/>
                <a:gd name="connsiteX128" fmla="*/ 644569 w 5890489"/>
                <a:gd name="connsiteY128" fmla="*/ 1607775 h 6578438"/>
                <a:gd name="connsiteX129" fmla="*/ 837874 w 5890489"/>
                <a:gd name="connsiteY129" fmla="*/ 1297638 h 6578438"/>
                <a:gd name="connsiteX130" fmla="*/ 1069602 w 5890489"/>
                <a:gd name="connsiteY130" fmla="*/ 1032194 h 6578438"/>
                <a:gd name="connsiteX131" fmla="*/ 1130548 w 5890489"/>
                <a:gd name="connsiteY131" fmla="*/ 970839 h 6578438"/>
                <a:gd name="connsiteX132" fmla="*/ 1192024 w 5890489"/>
                <a:gd name="connsiteY132" fmla="*/ 910129 h 6578438"/>
                <a:gd name="connsiteX133" fmla="*/ 1255356 w 5890489"/>
                <a:gd name="connsiteY133" fmla="*/ 850841 h 6578438"/>
                <a:gd name="connsiteX134" fmla="*/ 1319614 w 5890489"/>
                <a:gd name="connsiteY134" fmla="*/ 792068 h 6578438"/>
                <a:gd name="connsiteX135" fmla="*/ 1385728 w 5890489"/>
                <a:gd name="connsiteY135" fmla="*/ 734975 h 6578438"/>
                <a:gd name="connsiteX136" fmla="*/ 1452768 w 5890489"/>
                <a:gd name="connsiteY136" fmla="*/ 678528 h 6578438"/>
                <a:gd name="connsiteX137" fmla="*/ 1469594 w 5890489"/>
                <a:gd name="connsiteY137" fmla="*/ 664449 h 6578438"/>
                <a:gd name="connsiteX138" fmla="*/ 1487083 w 5890489"/>
                <a:gd name="connsiteY138" fmla="*/ 651015 h 6578438"/>
                <a:gd name="connsiteX139" fmla="*/ 1522193 w 5890489"/>
                <a:gd name="connsiteY139" fmla="*/ 624277 h 6578438"/>
                <a:gd name="connsiteX140" fmla="*/ 1592415 w 5890489"/>
                <a:gd name="connsiteY140" fmla="*/ 570671 h 6578438"/>
                <a:gd name="connsiteX141" fmla="*/ 1738287 w 5890489"/>
                <a:gd name="connsiteY141" fmla="*/ 469402 h 6578438"/>
                <a:gd name="connsiteX142" fmla="*/ 1890918 w 5890489"/>
                <a:gd name="connsiteY142" fmla="*/ 376530 h 6578438"/>
                <a:gd name="connsiteX143" fmla="*/ 2555363 w 5890489"/>
                <a:gd name="connsiteY143" fmla="*/ 105274 h 6578438"/>
                <a:gd name="connsiteX144" fmla="*/ 3259291 w 5890489"/>
                <a:gd name="connsiteY144" fmla="*/ 3229 h 6578438"/>
                <a:gd name="connsiteX145" fmla="*/ 3347265 w 5890489"/>
                <a:gd name="connsiteY145" fmla="*/ 903 h 65784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Lst>
              <a:rect l="l" t="t" r="r" b="b"/>
              <a:pathLst>
                <a:path w="5890489" h="6578438">
                  <a:moveTo>
                    <a:pt x="3391253" y="0"/>
                  </a:moveTo>
                  <a:lnTo>
                    <a:pt x="3434974" y="646"/>
                  </a:lnTo>
                  <a:lnTo>
                    <a:pt x="3522419" y="2712"/>
                  </a:lnTo>
                  <a:cubicBezTo>
                    <a:pt x="3551567" y="3488"/>
                    <a:pt x="3580451" y="3746"/>
                    <a:pt x="3610261" y="6458"/>
                  </a:cubicBezTo>
                  <a:cubicBezTo>
                    <a:pt x="3669353" y="10850"/>
                    <a:pt x="3728179" y="14337"/>
                    <a:pt x="3786872" y="20667"/>
                  </a:cubicBezTo>
                  <a:lnTo>
                    <a:pt x="3962291" y="43530"/>
                  </a:lnTo>
                  <a:lnTo>
                    <a:pt x="4135855" y="75176"/>
                  </a:lnTo>
                  <a:cubicBezTo>
                    <a:pt x="4193224" y="87836"/>
                    <a:pt x="4250328" y="101398"/>
                    <a:pt x="4307299" y="114315"/>
                  </a:cubicBezTo>
                  <a:cubicBezTo>
                    <a:pt x="4364139" y="128394"/>
                    <a:pt x="4420050" y="145575"/>
                    <a:pt x="4476358" y="160816"/>
                  </a:cubicBezTo>
                  <a:cubicBezTo>
                    <a:pt x="4504580" y="167921"/>
                    <a:pt x="4532138" y="177995"/>
                    <a:pt x="4559829" y="186779"/>
                  </a:cubicBezTo>
                  <a:lnTo>
                    <a:pt x="4642901" y="213648"/>
                  </a:lnTo>
                  <a:cubicBezTo>
                    <a:pt x="4863234" y="288307"/>
                    <a:pt x="5076414" y="379371"/>
                    <a:pt x="5280847" y="485936"/>
                  </a:cubicBezTo>
                  <a:cubicBezTo>
                    <a:pt x="5485018" y="592631"/>
                    <a:pt x="5681768" y="713145"/>
                    <a:pt x="5865400" y="851099"/>
                  </a:cubicBezTo>
                  <a:lnTo>
                    <a:pt x="5890489" y="870950"/>
                  </a:lnTo>
                  <a:lnTo>
                    <a:pt x="5890489" y="1321814"/>
                  </a:lnTo>
                  <a:lnTo>
                    <a:pt x="5887395" y="1318952"/>
                  </a:lnTo>
                  <a:lnTo>
                    <a:pt x="5830291" y="1265992"/>
                  </a:lnTo>
                  <a:lnTo>
                    <a:pt x="5815981" y="1252687"/>
                  </a:lnTo>
                  <a:lnTo>
                    <a:pt x="5801142" y="1240158"/>
                  </a:lnTo>
                  <a:lnTo>
                    <a:pt x="5771464" y="1214969"/>
                  </a:lnTo>
                  <a:cubicBezTo>
                    <a:pt x="5731849" y="1181385"/>
                    <a:pt x="5692897" y="1146896"/>
                    <a:pt x="5651030" y="1115767"/>
                  </a:cubicBezTo>
                  <a:cubicBezTo>
                    <a:pt x="5487534" y="986985"/>
                    <a:pt x="5311321" y="872542"/>
                    <a:pt x="5123183" y="780443"/>
                  </a:cubicBezTo>
                  <a:cubicBezTo>
                    <a:pt x="4935309" y="688087"/>
                    <a:pt x="4737102" y="616398"/>
                    <a:pt x="4533860" y="567701"/>
                  </a:cubicBezTo>
                  <a:lnTo>
                    <a:pt x="4457281" y="550780"/>
                  </a:lnTo>
                  <a:cubicBezTo>
                    <a:pt x="4431709" y="545484"/>
                    <a:pt x="4406536" y="538896"/>
                    <a:pt x="4380568" y="535279"/>
                  </a:cubicBezTo>
                  <a:lnTo>
                    <a:pt x="4303325" y="522879"/>
                  </a:lnTo>
                  <a:lnTo>
                    <a:pt x="4264769" y="516679"/>
                  </a:lnTo>
                  <a:cubicBezTo>
                    <a:pt x="4251918" y="514612"/>
                    <a:pt x="4239067" y="512415"/>
                    <a:pt x="4226082" y="511253"/>
                  </a:cubicBezTo>
                  <a:cubicBezTo>
                    <a:pt x="4174145" y="505829"/>
                    <a:pt x="4122606" y="499498"/>
                    <a:pt x="4070934" y="494848"/>
                  </a:cubicBezTo>
                  <a:lnTo>
                    <a:pt x="3915521" y="486065"/>
                  </a:lnTo>
                  <a:lnTo>
                    <a:pt x="3760241" y="484257"/>
                  </a:lnTo>
                  <a:cubicBezTo>
                    <a:pt x="3734405" y="483869"/>
                    <a:pt x="3708571" y="485936"/>
                    <a:pt x="3682734" y="486581"/>
                  </a:cubicBezTo>
                  <a:lnTo>
                    <a:pt x="3605491" y="488907"/>
                  </a:lnTo>
                  <a:cubicBezTo>
                    <a:pt x="3579921" y="489165"/>
                    <a:pt x="3553555" y="491490"/>
                    <a:pt x="3527454" y="493169"/>
                  </a:cubicBezTo>
                  <a:lnTo>
                    <a:pt x="3449151" y="498336"/>
                  </a:lnTo>
                  <a:lnTo>
                    <a:pt x="3410067" y="500532"/>
                  </a:lnTo>
                  <a:lnTo>
                    <a:pt x="3371246" y="504279"/>
                  </a:lnTo>
                  <a:cubicBezTo>
                    <a:pt x="3345410" y="506862"/>
                    <a:pt x="3319575" y="509315"/>
                    <a:pt x="3293739" y="511512"/>
                  </a:cubicBezTo>
                  <a:cubicBezTo>
                    <a:pt x="3087450" y="531662"/>
                    <a:pt x="2885531" y="563180"/>
                    <a:pt x="2689445" y="610198"/>
                  </a:cubicBezTo>
                  <a:cubicBezTo>
                    <a:pt x="2493357" y="657344"/>
                    <a:pt x="2302303" y="719088"/>
                    <a:pt x="2117875" y="800335"/>
                  </a:cubicBezTo>
                  <a:cubicBezTo>
                    <a:pt x="2072298" y="821648"/>
                    <a:pt x="2026854" y="843606"/>
                    <a:pt x="1981276" y="865566"/>
                  </a:cubicBezTo>
                  <a:cubicBezTo>
                    <a:pt x="1937025" y="889978"/>
                    <a:pt x="1891978" y="913229"/>
                    <a:pt x="1847991" y="938676"/>
                  </a:cubicBezTo>
                  <a:lnTo>
                    <a:pt x="1783069" y="978718"/>
                  </a:lnTo>
                  <a:lnTo>
                    <a:pt x="1750609" y="998869"/>
                  </a:lnTo>
                  <a:lnTo>
                    <a:pt x="1734312" y="1008945"/>
                  </a:lnTo>
                  <a:lnTo>
                    <a:pt x="1718547" y="1019924"/>
                  </a:lnTo>
                  <a:lnTo>
                    <a:pt x="1655481" y="1063582"/>
                  </a:lnTo>
                  <a:cubicBezTo>
                    <a:pt x="1634414" y="1078178"/>
                    <a:pt x="1612950" y="1092259"/>
                    <a:pt x="1593077" y="1108664"/>
                  </a:cubicBezTo>
                  <a:lnTo>
                    <a:pt x="1532263" y="1156197"/>
                  </a:lnTo>
                  <a:cubicBezTo>
                    <a:pt x="1511992" y="1172085"/>
                    <a:pt x="1491587" y="1187844"/>
                    <a:pt x="1472509" y="1205152"/>
                  </a:cubicBezTo>
                  <a:lnTo>
                    <a:pt x="1414212" y="1256175"/>
                  </a:lnTo>
                  <a:cubicBezTo>
                    <a:pt x="1395001" y="1273354"/>
                    <a:pt x="1375127" y="1290147"/>
                    <a:pt x="1357242" y="1308359"/>
                  </a:cubicBezTo>
                  <a:cubicBezTo>
                    <a:pt x="1283178" y="1379532"/>
                    <a:pt x="1212163" y="1452513"/>
                    <a:pt x="1153072" y="1529498"/>
                  </a:cubicBezTo>
                  <a:cubicBezTo>
                    <a:pt x="1090933" y="1605578"/>
                    <a:pt x="1043501" y="1685794"/>
                    <a:pt x="1002694" y="1770658"/>
                  </a:cubicBezTo>
                  <a:lnTo>
                    <a:pt x="974076" y="1835371"/>
                  </a:lnTo>
                  <a:lnTo>
                    <a:pt x="949564" y="1903573"/>
                  </a:lnTo>
                  <a:cubicBezTo>
                    <a:pt x="940820" y="1925661"/>
                    <a:pt x="934593" y="1950719"/>
                    <a:pt x="927173" y="1974229"/>
                  </a:cubicBezTo>
                  <a:cubicBezTo>
                    <a:pt x="920019" y="1998254"/>
                    <a:pt x="912468" y="2021504"/>
                    <a:pt x="906107" y="2046952"/>
                  </a:cubicBezTo>
                  <a:cubicBezTo>
                    <a:pt x="853906" y="2245614"/>
                    <a:pt x="809918" y="2463136"/>
                    <a:pt x="751092" y="2676266"/>
                  </a:cubicBezTo>
                  <a:cubicBezTo>
                    <a:pt x="693458" y="2889912"/>
                    <a:pt x="624166" y="3100976"/>
                    <a:pt x="547189" y="3308422"/>
                  </a:cubicBezTo>
                  <a:cubicBezTo>
                    <a:pt x="479617" y="3487580"/>
                    <a:pt x="444109" y="3675523"/>
                    <a:pt x="441195" y="3866306"/>
                  </a:cubicBezTo>
                  <a:cubicBezTo>
                    <a:pt x="438014" y="4057089"/>
                    <a:pt x="469282" y="4250456"/>
                    <a:pt x="527182" y="4439174"/>
                  </a:cubicBezTo>
                  <a:cubicBezTo>
                    <a:pt x="584815" y="4628278"/>
                    <a:pt x="671067" y="4811828"/>
                    <a:pt x="775073" y="4987240"/>
                  </a:cubicBezTo>
                  <a:cubicBezTo>
                    <a:pt x="827009" y="5075075"/>
                    <a:pt x="884246" y="5160327"/>
                    <a:pt x="943206" y="5244933"/>
                  </a:cubicBezTo>
                  <a:cubicBezTo>
                    <a:pt x="1002296" y="5329411"/>
                    <a:pt x="1064964" y="5412337"/>
                    <a:pt x="1133728" y="5490356"/>
                  </a:cubicBezTo>
                  <a:cubicBezTo>
                    <a:pt x="1203949" y="5567728"/>
                    <a:pt x="1279337" y="5642259"/>
                    <a:pt x="1359626" y="5709815"/>
                  </a:cubicBezTo>
                  <a:cubicBezTo>
                    <a:pt x="1398711" y="5744949"/>
                    <a:pt x="1439916" y="5777241"/>
                    <a:pt x="1481254" y="5809146"/>
                  </a:cubicBezTo>
                  <a:cubicBezTo>
                    <a:pt x="1501922" y="5825163"/>
                    <a:pt x="1522325" y="5841309"/>
                    <a:pt x="1543260" y="5856940"/>
                  </a:cubicBezTo>
                  <a:cubicBezTo>
                    <a:pt x="1564591" y="5871923"/>
                    <a:pt x="1585921" y="5886777"/>
                    <a:pt x="1607518" y="5901374"/>
                  </a:cubicBezTo>
                  <a:cubicBezTo>
                    <a:pt x="1778565" y="6019693"/>
                    <a:pt x="1961271" y="6115924"/>
                    <a:pt x="2145566" y="6193814"/>
                  </a:cubicBezTo>
                  <a:lnTo>
                    <a:pt x="2214991" y="6221844"/>
                  </a:lnTo>
                  <a:lnTo>
                    <a:pt x="2249307" y="6236182"/>
                  </a:lnTo>
                  <a:cubicBezTo>
                    <a:pt x="2260702" y="6241089"/>
                    <a:pt x="2272625" y="6244577"/>
                    <a:pt x="2284285" y="6248711"/>
                  </a:cubicBezTo>
                  <a:lnTo>
                    <a:pt x="2354241" y="6273124"/>
                  </a:lnTo>
                  <a:cubicBezTo>
                    <a:pt x="2360070" y="6275190"/>
                    <a:pt x="2365899" y="6277128"/>
                    <a:pt x="2371597" y="6279324"/>
                  </a:cubicBezTo>
                  <a:cubicBezTo>
                    <a:pt x="2377161" y="6281778"/>
                    <a:pt x="2382329" y="6285007"/>
                    <a:pt x="2387894" y="6287719"/>
                  </a:cubicBezTo>
                  <a:cubicBezTo>
                    <a:pt x="2398757" y="6293274"/>
                    <a:pt x="2410153" y="6297666"/>
                    <a:pt x="2421414" y="6302186"/>
                  </a:cubicBezTo>
                  <a:lnTo>
                    <a:pt x="2489117" y="6329441"/>
                  </a:lnTo>
                  <a:lnTo>
                    <a:pt x="2522902" y="6343134"/>
                  </a:lnTo>
                  <a:cubicBezTo>
                    <a:pt x="2534165" y="6347654"/>
                    <a:pt x="2545294" y="6352563"/>
                    <a:pt x="2556953" y="6356051"/>
                  </a:cubicBezTo>
                  <a:lnTo>
                    <a:pt x="2695009" y="6401905"/>
                  </a:lnTo>
                  <a:cubicBezTo>
                    <a:pt x="2880895" y="6457190"/>
                    <a:pt x="3073141" y="6489095"/>
                    <a:pt x="3268035" y="6501238"/>
                  </a:cubicBezTo>
                  <a:cubicBezTo>
                    <a:pt x="3292413" y="6502659"/>
                    <a:pt x="3316527" y="6505629"/>
                    <a:pt x="3341038" y="6506145"/>
                  </a:cubicBezTo>
                  <a:lnTo>
                    <a:pt x="3414703" y="6507050"/>
                  </a:lnTo>
                  <a:lnTo>
                    <a:pt x="3488237" y="6508212"/>
                  </a:lnTo>
                  <a:cubicBezTo>
                    <a:pt x="3500690" y="6508729"/>
                    <a:pt x="3512483" y="6508471"/>
                    <a:pt x="3524142" y="6507955"/>
                  </a:cubicBezTo>
                  <a:lnTo>
                    <a:pt x="3559252" y="6506921"/>
                  </a:lnTo>
                  <a:cubicBezTo>
                    <a:pt x="3582835" y="6506792"/>
                    <a:pt x="3605889" y="6504467"/>
                    <a:pt x="3629207" y="6503045"/>
                  </a:cubicBezTo>
                  <a:cubicBezTo>
                    <a:pt x="3652526" y="6502012"/>
                    <a:pt x="3675579" y="6499171"/>
                    <a:pt x="3698633" y="6496845"/>
                  </a:cubicBezTo>
                  <a:cubicBezTo>
                    <a:pt x="3710160" y="6495683"/>
                    <a:pt x="3721819" y="6494907"/>
                    <a:pt x="3733213" y="6493357"/>
                  </a:cubicBezTo>
                  <a:lnTo>
                    <a:pt x="3767529" y="6488707"/>
                  </a:lnTo>
                  <a:lnTo>
                    <a:pt x="3801845" y="6484057"/>
                  </a:lnTo>
                  <a:lnTo>
                    <a:pt x="3835895" y="6478116"/>
                  </a:lnTo>
                  <a:cubicBezTo>
                    <a:pt x="4017673" y="6446727"/>
                    <a:pt x="4194152" y="6390281"/>
                    <a:pt x="4364801" y="6308517"/>
                  </a:cubicBezTo>
                  <a:cubicBezTo>
                    <a:pt x="4535583" y="6227139"/>
                    <a:pt x="4700138" y="6120962"/>
                    <a:pt x="4861379" y="6000576"/>
                  </a:cubicBezTo>
                  <a:cubicBezTo>
                    <a:pt x="5022621" y="5879931"/>
                    <a:pt x="5180684" y="5745337"/>
                    <a:pt x="5341263" y="5605834"/>
                  </a:cubicBezTo>
                  <a:lnTo>
                    <a:pt x="5587301" y="5390379"/>
                  </a:lnTo>
                  <a:cubicBezTo>
                    <a:pt x="5674216" y="5315718"/>
                    <a:pt x="5761527" y="5244416"/>
                    <a:pt x="5849105" y="5176344"/>
                  </a:cubicBezTo>
                  <a:lnTo>
                    <a:pt x="5890489" y="5145260"/>
                  </a:lnTo>
                  <a:lnTo>
                    <a:pt x="5890489" y="5995323"/>
                  </a:lnTo>
                  <a:lnTo>
                    <a:pt x="5811477" y="6077819"/>
                  </a:lnTo>
                  <a:cubicBezTo>
                    <a:pt x="5654739" y="6238377"/>
                    <a:pt x="5487138" y="6396093"/>
                    <a:pt x="5301384" y="6542958"/>
                  </a:cubicBezTo>
                  <a:lnTo>
                    <a:pt x="5252008" y="6578438"/>
                  </a:lnTo>
                  <a:lnTo>
                    <a:pt x="1653730" y="6578438"/>
                  </a:lnTo>
                  <a:lnTo>
                    <a:pt x="1549768" y="6488821"/>
                  </a:lnTo>
                  <a:cubicBezTo>
                    <a:pt x="1461976" y="6409495"/>
                    <a:pt x="1378573" y="6327182"/>
                    <a:pt x="1298282" y="6243932"/>
                  </a:cubicBezTo>
                  <a:cubicBezTo>
                    <a:pt x="1278277" y="6223006"/>
                    <a:pt x="1258138" y="6202210"/>
                    <a:pt x="1237999" y="6181671"/>
                  </a:cubicBezTo>
                  <a:lnTo>
                    <a:pt x="1179967" y="6117862"/>
                  </a:lnTo>
                  <a:lnTo>
                    <a:pt x="1121936" y="6054569"/>
                  </a:lnTo>
                  <a:cubicBezTo>
                    <a:pt x="1102328" y="6033644"/>
                    <a:pt x="1084573" y="6011427"/>
                    <a:pt x="1065628" y="5990243"/>
                  </a:cubicBezTo>
                  <a:cubicBezTo>
                    <a:pt x="1028662" y="5947099"/>
                    <a:pt x="990239" y="5904991"/>
                    <a:pt x="954335" y="5861460"/>
                  </a:cubicBezTo>
                  <a:cubicBezTo>
                    <a:pt x="936050" y="5840018"/>
                    <a:pt x="917634" y="5818446"/>
                    <a:pt x="898953" y="5797393"/>
                  </a:cubicBezTo>
                  <a:cubicBezTo>
                    <a:pt x="880404" y="5776208"/>
                    <a:pt x="861325" y="5755412"/>
                    <a:pt x="842908" y="5733582"/>
                  </a:cubicBezTo>
                  <a:cubicBezTo>
                    <a:pt x="767919" y="5647942"/>
                    <a:pt x="693061" y="5561786"/>
                    <a:pt x="622442" y="5471884"/>
                  </a:cubicBezTo>
                  <a:cubicBezTo>
                    <a:pt x="551559" y="5382112"/>
                    <a:pt x="486639" y="5287430"/>
                    <a:pt x="425559" y="5190036"/>
                  </a:cubicBezTo>
                  <a:cubicBezTo>
                    <a:pt x="303668" y="4994990"/>
                    <a:pt x="200193" y="4786123"/>
                    <a:pt x="123877" y="4564210"/>
                  </a:cubicBezTo>
                  <a:cubicBezTo>
                    <a:pt x="47694" y="4342555"/>
                    <a:pt x="2249" y="4106045"/>
                    <a:pt x="130" y="3865530"/>
                  </a:cubicBezTo>
                  <a:cubicBezTo>
                    <a:pt x="-1328" y="3745403"/>
                    <a:pt x="9537" y="3624629"/>
                    <a:pt x="30602" y="3505793"/>
                  </a:cubicBezTo>
                  <a:cubicBezTo>
                    <a:pt x="51802" y="3386828"/>
                    <a:pt x="84659" y="3270059"/>
                    <a:pt x="126924" y="3157164"/>
                  </a:cubicBezTo>
                  <a:cubicBezTo>
                    <a:pt x="200457" y="2959276"/>
                    <a:pt x="271737" y="2761388"/>
                    <a:pt x="334803" y="2560530"/>
                  </a:cubicBezTo>
                  <a:lnTo>
                    <a:pt x="381176" y="2409144"/>
                  </a:lnTo>
                  <a:lnTo>
                    <a:pt x="425825" y="2255819"/>
                  </a:lnTo>
                  <a:lnTo>
                    <a:pt x="470210" y="2099523"/>
                  </a:lnTo>
                  <a:lnTo>
                    <a:pt x="492998" y="2020213"/>
                  </a:lnTo>
                  <a:lnTo>
                    <a:pt x="517509" y="1939224"/>
                  </a:lnTo>
                  <a:cubicBezTo>
                    <a:pt x="525061" y="1912485"/>
                    <a:pt x="534866" y="1884586"/>
                    <a:pt x="544007" y="1857201"/>
                  </a:cubicBezTo>
                  <a:cubicBezTo>
                    <a:pt x="553680" y="1829559"/>
                    <a:pt x="561496" y="1802304"/>
                    <a:pt x="573288" y="1774274"/>
                  </a:cubicBezTo>
                  <a:lnTo>
                    <a:pt x="606146" y="1690832"/>
                  </a:lnTo>
                  <a:cubicBezTo>
                    <a:pt x="618467" y="1663060"/>
                    <a:pt x="631716" y="1635417"/>
                    <a:pt x="644569" y="1607775"/>
                  </a:cubicBezTo>
                  <a:cubicBezTo>
                    <a:pt x="698625" y="1498368"/>
                    <a:pt x="763413" y="1391287"/>
                    <a:pt x="837874" y="1297638"/>
                  </a:cubicBezTo>
                  <a:cubicBezTo>
                    <a:pt x="910348" y="1201278"/>
                    <a:pt x="990107" y="1115897"/>
                    <a:pt x="1069602" y="1032194"/>
                  </a:cubicBezTo>
                  <a:cubicBezTo>
                    <a:pt x="1089079" y="1010624"/>
                    <a:pt x="1110012" y="990990"/>
                    <a:pt x="1130548" y="970839"/>
                  </a:cubicBezTo>
                  <a:lnTo>
                    <a:pt x="1192024" y="910129"/>
                  </a:lnTo>
                  <a:cubicBezTo>
                    <a:pt x="1212031" y="889462"/>
                    <a:pt x="1234024" y="870475"/>
                    <a:pt x="1255356" y="850841"/>
                  </a:cubicBezTo>
                  <a:lnTo>
                    <a:pt x="1319614" y="792068"/>
                  </a:lnTo>
                  <a:cubicBezTo>
                    <a:pt x="1340680" y="772176"/>
                    <a:pt x="1363469" y="753834"/>
                    <a:pt x="1385728" y="734975"/>
                  </a:cubicBezTo>
                  <a:lnTo>
                    <a:pt x="1452768" y="678528"/>
                  </a:lnTo>
                  <a:lnTo>
                    <a:pt x="1469594" y="664449"/>
                  </a:lnTo>
                  <a:lnTo>
                    <a:pt x="1487083" y="651015"/>
                  </a:lnTo>
                  <a:lnTo>
                    <a:pt x="1522193" y="624277"/>
                  </a:lnTo>
                  <a:lnTo>
                    <a:pt x="1592415" y="570671"/>
                  </a:lnTo>
                  <a:cubicBezTo>
                    <a:pt x="1640110" y="535925"/>
                    <a:pt x="1689531" y="503245"/>
                    <a:pt x="1738287" y="469402"/>
                  </a:cubicBezTo>
                  <a:cubicBezTo>
                    <a:pt x="1788634" y="438015"/>
                    <a:pt x="1839643" y="407013"/>
                    <a:pt x="1890918" y="376530"/>
                  </a:cubicBezTo>
                  <a:cubicBezTo>
                    <a:pt x="2098400" y="258209"/>
                    <a:pt x="2323503" y="166241"/>
                    <a:pt x="2555363" y="105274"/>
                  </a:cubicBezTo>
                  <a:cubicBezTo>
                    <a:pt x="2787223" y="44047"/>
                    <a:pt x="3024516" y="12013"/>
                    <a:pt x="3259291" y="3229"/>
                  </a:cubicBezTo>
                  <a:lnTo>
                    <a:pt x="3347265" y="903"/>
                  </a:lnTo>
                  <a:close/>
                </a:path>
              </a:pathLst>
            </a:custGeom>
            <a:gradFill flip="none" rotWithShape="1">
              <a:gsLst>
                <a:gs pos="2000">
                  <a:schemeClr val="bg1">
                    <a:alpha val="10000"/>
                  </a:schemeClr>
                </a:gs>
                <a:gs pos="16000">
                  <a:schemeClr val="accent6">
                    <a:alpha val="5000"/>
                  </a:schemeClr>
                </a:gs>
                <a:gs pos="100000">
                  <a:schemeClr val="bg1">
                    <a:alpha val="10000"/>
                  </a:schemeClr>
                </a:gs>
                <a:gs pos="85000">
                  <a:schemeClr val="accent1">
                    <a:alpha val="5000"/>
                  </a:schemeClr>
                </a:gs>
              </a:gsLst>
              <a:lin ang="120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reeform: Shape 18">
              <a:extLst>
                <a:ext uri="{FF2B5EF4-FFF2-40B4-BE49-F238E27FC236}">
                  <a16:creationId xmlns:a16="http://schemas.microsoft.com/office/drawing/2014/main" id="{27CCEAF3-651B-4605-AE58-F96E2270363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01023" y="52997"/>
              <a:ext cx="6093363" cy="6805004"/>
            </a:xfrm>
            <a:custGeom>
              <a:avLst/>
              <a:gdLst>
                <a:gd name="connsiteX0" fmla="*/ 3517682 w 5890491"/>
                <a:gd name="connsiteY0" fmla="*/ 0 h 6578439"/>
                <a:gd name="connsiteX1" fmla="*/ 5849513 w 5890491"/>
                <a:gd name="connsiteY1" fmla="*/ 841730 h 6578439"/>
                <a:gd name="connsiteX2" fmla="*/ 5890491 w 5890491"/>
                <a:gd name="connsiteY2" fmla="*/ 879061 h 6578439"/>
                <a:gd name="connsiteX3" fmla="*/ 5890491 w 5890491"/>
                <a:gd name="connsiteY3" fmla="*/ 2034114 h 6578439"/>
                <a:gd name="connsiteX4" fmla="*/ 5757065 w 5890491"/>
                <a:gd name="connsiteY4" fmla="*/ 1854938 h 6578439"/>
                <a:gd name="connsiteX5" fmla="*/ 5564060 w 5890491"/>
                <a:gd name="connsiteY5" fmla="*/ 1642182 h 6578439"/>
                <a:gd name="connsiteX6" fmla="*/ 3517551 w 5890491"/>
                <a:gd name="connsiteY6" fmla="*/ 790012 h 6578439"/>
                <a:gd name="connsiteX7" fmla="*/ 1611552 w 5890491"/>
                <a:gd name="connsiteY7" fmla="*/ 1543282 h 6578439"/>
                <a:gd name="connsiteX8" fmla="*/ 1340656 w 5890491"/>
                <a:gd name="connsiteY8" fmla="*/ 1897925 h 6578439"/>
                <a:gd name="connsiteX9" fmla="*/ 1201705 w 5890491"/>
                <a:gd name="connsiteY9" fmla="*/ 2361213 h 6578439"/>
                <a:gd name="connsiteX10" fmla="*/ 852705 w 5890491"/>
                <a:gd name="connsiteY10" fmla="*/ 3529176 h 6578439"/>
                <a:gd name="connsiteX11" fmla="*/ 863863 w 5890491"/>
                <a:gd name="connsiteY11" fmla="*/ 4437051 h 6578439"/>
                <a:gd name="connsiteX12" fmla="*/ 1413569 w 5890491"/>
                <a:gd name="connsiteY12" fmla="*/ 5357174 h 6578439"/>
                <a:gd name="connsiteX13" fmla="*/ 2339129 w 5890491"/>
                <a:gd name="connsiteY13" fmla="*/ 6143367 h 6578439"/>
                <a:gd name="connsiteX14" fmla="*/ 3439449 w 5890491"/>
                <a:gd name="connsiteY14" fmla="*/ 6420049 h 6578439"/>
                <a:gd name="connsiteX15" fmla="*/ 5251388 w 5890491"/>
                <a:gd name="connsiteY15" fmla="*/ 5349009 h 6578439"/>
                <a:gd name="connsiteX16" fmla="*/ 5657731 w 5890491"/>
                <a:gd name="connsiteY16" fmla="*/ 4959205 h 6578439"/>
                <a:gd name="connsiteX17" fmla="*/ 5836127 w 5890491"/>
                <a:gd name="connsiteY17" fmla="*/ 4792052 h 6578439"/>
                <a:gd name="connsiteX18" fmla="*/ 5890491 w 5890491"/>
                <a:gd name="connsiteY18" fmla="*/ 4738662 h 6578439"/>
                <a:gd name="connsiteX19" fmla="*/ 5890491 w 5890491"/>
                <a:gd name="connsiteY19" fmla="*/ 5821964 h 6578439"/>
                <a:gd name="connsiteX20" fmla="*/ 5802001 w 5890491"/>
                <a:gd name="connsiteY20" fmla="*/ 5907904 h 6578439"/>
                <a:gd name="connsiteX21" fmla="*/ 5294358 w 5890491"/>
                <a:gd name="connsiteY21" fmla="*/ 6397505 h 6578439"/>
                <a:gd name="connsiteX22" fmla="*/ 5077178 w 5890491"/>
                <a:gd name="connsiteY22" fmla="*/ 6578439 h 6578439"/>
                <a:gd name="connsiteX23" fmla="*/ 1567290 w 5890491"/>
                <a:gd name="connsiteY23" fmla="*/ 6578439 h 6578439"/>
                <a:gd name="connsiteX24" fmla="*/ 1508588 w 5890491"/>
                <a:gd name="connsiteY24" fmla="*/ 6535186 h 6578439"/>
                <a:gd name="connsiteX25" fmla="*/ 826498 w 5890491"/>
                <a:gd name="connsiteY25" fmla="*/ 5876034 h 6578439"/>
                <a:gd name="connsiteX26" fmla="*/ 122403 w 5890491"/>
                <a:gd name="connsiteY26" fmla="*/ 3255655 h 6578439"/>
                <a:gd name="connsiteX27" fmla="*/ 1061197 w 5890491"/>
                <a:gd name="connsiteY27" fmla="*/ 984650 h 6578439"/>
                <a:gd name="connsiteX28" fmla="*/ 3517682 w 5890491"/>
                <a:gd name="connsiteY28" fmla="*/ 0 h 65784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5890491" h="6578439">
                  <a:moveTo>
                    <a:pt x="3517682" y="0"/>
                  </a:moveTo>
                  <a:cubicBezTo>
                    <a:pt x="4402017" y="0"/>
                    <a:pt x="5213742" y="315483"/>
                    <a:pt x="5849513" y="841730"/>
                  </a:cubicBezTo>
                  <a:lnTo>
                    <a:pt x="5890491" y="879061"/>
                  </a:lnTo>
                  <a:lnTo>
                    <a:pt x="5890491" y="2034114"/>
                  </a:lnTo>
                  <a:lnTo>
                    <a:pt x="5757065" y="1854938"/>
                  </a:lnTo>
                  <a:cubicBezTo>
                    <a:pt x="5696443" y="1781264"/>
                    <a:pt x="5632076" y="1710299"/>
                    <a:pt x="5564060" y="1642182"/>
                  </a:cubicBezTo>
                  <a:cubicBezTo>
                    <a:pt x="5015393" y="1092636"/>
                    <a:pt x="4288592" y="790012"/>
                    <a:pt x="3517551" y="790012"/>
                  </a:cubicBezTo>
                  <a:cubicBezTo>
                    <a:pt x="2701750" y="790012"/>
                    <a:pt x="2131676" y="1015335"/>
                    <a:pt x="1611552" y="1543282"/>
                  </a:cubicBezTo>
                  <a:cubicBezTo>
                    <a:pt x="1435754" y="1721722"/>
                    <a:pt x="1375945" y="1822729"/>
                    <a:pt x="1340656" y="1897925"/>
                  </a:cubicBezTo>
                  <a:cubicBezTo>
                    <a:pt x="1289148" y="2007623"/>
                    <a:pt x="1252432" y="2155907"/>
                    <a:pt x="1201705" y="2361213"/>
                  </a:cubicBezTo>
                  <a:cubicBezTo>
                    <a:pt x="1133721" y="2635919"/>
                    <a:pt x="1040568" y="3012290"/>
                    <a:pt x="852705" y="3529176"/>
                  </a:cubicBezTo>
                  <a:cubicBezTo>
                    <a:pt x="749952" y="3811784"/>
                    <a:pt x="753584" y="4108747"/>
                    <a:pt x="863863" y="4437051"/>
                  </a:cubicBezTo>
                  <a:cubicBezTo>
                    <a:pt x="964800" y="4737438"/>
                    <a:pt x="1154869" y="5055603"/>
                    <a:pt x="1413569" y="5357174"/>
                  </a:cubicBezTo>
                  <a:cubicBezTo>
                    <a:pt x="1718326" y="5712343"/>
                    <a:pt x="2021008" y="5969404"/>
                    <a:pt x="2339129" y="6143367"/>
                  </a:cubicBezTo>
                  <a:cubicBezTo>
                    <a:pt x="2679565" y="6329577"/>
                    <a:pt x="3039591" y="6420049"/>
                    <a:pt x="3439449" y="6420049"/>
                  </a:cubicBezTo>
                  <a:cubicBezTo>
                    <a:pt x="4142246" y="6420049"/>
                    <a:pt x="4633828" y="5976251"/>
                    <a:pt x="5251388" y="5349009"/>
                  </a:cubicBezTo>
                  <a:cubicBezTo>
                    <a:pt x="5389949" y="5208364"/>
                    <a:pt x="5526047" y="5081677"/>
                    <a:pt x="5657731" y="4959205"/>
                  </a:cubicBezTo>
                  <a:cubicBezTo>
                    <a:pt x="5719520" y="4901722"/>
                    <a:pt x="5779200" y="4846206"/>
                    <a:pt x="5836127" y="4792052"/>
                  </a:cubicBezTo>
                  <a:lnTo>
                    <a:pt x="5890491" y="4738662"/>
                  </a:lnTo>
                  <a:lnTo>
                    <a:pt x="5890491" y="5821964"/>
                  </a:lnTo>
                  <a:lnTo>
                    <a:pt x="5802001" y="5907904"/>
                  </a:lnTo>
                  <a:cubicBezTo>
                    <a:pt x="5634962" y="6077456"/>
                    <a:pt x="5467509" y="6243625"/>
                    <a:pt x="5294358" y="6397505"/>
                  </a:cubicBezTo>
                  <a:lnTo>
                    <a:pt x="5077178" y="6578439"/>
                  </a:lnTo>
                  <a:lnTo>
                    <a:pt x="1567290" y="6578439"/>
                  </a:lnTo>
                  <a:lnTo>
                    <a:pt x="1508588" y="6535186"/>
                  </a:lnTo>
                  <a:cubicBezTo>
                    <a:pt x="1263991" y="6345442"/>
                    <a:pt x="1038054" y="6122666"/>
                    <a:pt x="826498" y="5876034"/>
                  </a:cubicBezTo>
                  <a:cubicBezTo>
                    <a:pt x="261613" y="5217713"/>
                    <a:pt x="-239182" y="4250314"/>
                    <a:pt x="122403" y="3255655"/>
                  </a:cubicBezTo>
                  <a:cubicBezTo>
                    <a:pt x="607497" y="1921629"/>
                    <a:pt x="393040" y="1662857"/>
                    <a:pt x="1061197" y="984650"/>
                  </a:cubicBezTo>
                  <a:cubicBezTo>
                    <a:pt x="1729484" y="306444"/>
                    <a:pt x="2498060" y="0"/>
                    <a:pt x="3517682" y="0"/>
                  </a:cubicBezTo>
                  <a:close/>
                </a:path>
              </a:pathLst>
            </a:custGeom>
            <a:gradFill flip="none" rotWithShape="1">
              <a:gsLst>
                <a:gs pos="2000">
                  <a:schemeClr val="bg1"/>
                </a:gs>
                <a:gs pos="16000">
                  <a:schemeClr val="accent6">
                    <a:alpha val="10000"/>
                  </a:schemeClr>
                </a:gs>
                <a:gs pos="100000">
                  <a:schemeClr val="bg1">
                    <a:alpha val="10000"/>
                  </a:schemeClr>
                </a:gs>
                <a:gs pos="85000">
                  <a:schemeClr val="accent1">
                    <a:alpha val="10000"/>
                  </a:schemeClr>
                </a:gs>
              </a:gsLst>
              <a:lin ang="120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Freeform: Shape 19">
              <a:extLst>
                <a:ext uri="{FF2B5EF4-FFF2-40B4-BE49-F238E27FC236}">
                  <a16:creationId xmlns:a16="http://schemas.microsoft.com/office/drawing/2014/main" id="{ED519330-E5F1-4248-B58C-1AA0D9E6DAB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101024" y="52997"/>
              <a:ext cx="6093362" cy="6805004"/>
            </a:xfrm>
            <a:custGeom>
              <a:avLst/>
              <a:gdLst>
                <a:gd name="connsiteX0" fmla="*/ 5890490 w 5890490"/>
                <a:gd name="connsiteY0" fmla="*/ 5389037 h 6578439"/>
                <a:gd name="connsiteX1" fmla="*/ 5890490 w 5890490"/>
                <a:gd name="connsiteY1" fmla="*/ 5855587 h 6578439"/>
                <a:gd name="connsiteX2" fmla="*/ 5784593 w 5890490"/>
                <a:gd name="connsiteY2" fmla="*/ 5962054 h 6578439"/>
                <a:gd name="connsiteX3" fmla="*/ 5663414 w 5890490"/>
                <a:gd name="connsiteY3" fmla="*/ 6082564 h 6578439"/>
                <a:gd name="connsiteX4" fmla="*/ 5147099 w 5890490"/>
                <a:gd name="connsiteY4" fmla="*/ 6547726 h 6578439"/>
                <a:gd name="connsiteX5" fmla="*/ 5105015 w 5890490"/>
                <a:gd name="connsiteY5" fmla="*/ 6578439 h 6578439"/>
                <a:gd name="connsiteX6" fmla="*/ 4385601 w 5890490"/>
                <a:gd name="connsiteY6" fmla="*/ 6578439 h 6578439"/>
                <a:gd name="connsiteX7" fmla="*/ 4507252 w 5890490"/>
                <a:gd name="connsiteY7" fmla="*/ 6515968 h 6578439"/>
                <a:gd name="connsiteX8" fmla="*/ 4909330 w 5890490"/>
                <a:gd name="connsiteY8" fmla="*/ 6253453 h 6578439"/>
                <a:gd name="connsiteX9" fmla="*/ 5411374 w 5890490"/>
                <a:gd name="connsiteY9" fmla="*/ 5828544 h 6578439"/>
                <a:gd name="connsiteX10" fmla="*/ 5533570 w 5890490"/>
                <a:gd name="connsiteY10" fmla="*/ 5714534 h 6578439"/>
                <a:gd name="connsiteX11" fmla="*/ 5657425 w 5890490"/>
                <a:gd name="connsiteY11" fmla="*/ 5597650 h 6578439"/>
                <a:gd name="connsiteX12" fmla="*/ 3336813 w 5890490"/>
                <a:gd name="connsiteY12" fmla="*/ 499 h 6578439"/>
                <a:gd name="connsiteX13" fmla="*/ 3513674 w 5890490"/>
                <a:gd name="connsiteY13" fmla="*/ 1202 h 6578439"/>
                <a:gd name="connsiteX14" fmla="*/ 3602743 w 5890490"/>
                <a:gd name="connsiteY14" fmla="*/ 4827 h 6578439"/>
                <a:gd name="connsiteX15" fmla="*/ 3647213 w 5890490"/>
                <a:gd name="connsiteY15" fmla="*/ 6703 h 6578439"/>
                <a:gd name="connsiteX16" fmla="*/ 3691684 w 5890490"/>
                <a:gd name="connsiteY16" fmla="*/ 9453 h 6578439"/>
                <a:gd name="connsiteX17" fmla="*/ 3868927 w 5890490"/>
                <a:gd name="connsiteY17" fmla="*/ 27080 h 6578439"/>
                <a:gd name="connsiteX18" fmla="*/ 5200872 w 5890490"/>
                <a:gd name="connsiteY18" fmla="*/ 472240 h 6578439"/>
                <a:gd name="connsiteX19" fmla="*/ 5772711 w 5890490"/>
                <a:gd name="connsiteY19" fmla="*/ 866334 h 6578439"/>
                <a:gd name="connsiteX20" fmla="*/ 5890490 w 5890490"/>
                <a:gd name="connsiteY20" fmla="*/ 972426 h 6578439"/>
                <a:gd name="connsiteX21" fmla="*/ 5890490 w 5890490"/>
                <a:gd name="connsiteY21" fmla="*/ 1158576 h 6578439"/>
                <a:gd name="connsiteX22" fmla="*/ 5676045 w 5890490"/>
                <a:gd name="connsiteY22" fmla="*/ 986969 h 6578439"/>
                <a:gd name="connsiteX23" fmla="*/ 5103776 w 5890490"/>
                <a:gd name="connsiteY23" fmla="*/ 655879 h 6578439"/>
                <a:gd name="connsiteX24" fmla="*/ 4482465 w 5890490"/>
                <a:gd name="connsiteY24" fmla="*/ 440363 h 6578439"/>
                <a:gd name="connsiteX25" fmla="*/ 4402444 w 5890490"/>
                <a:gd name="connsiteY25" fmla="*/ 422111 h 6578439"/>
                <a:gd name="connsiteX26" fmla="*/ 4322423 w 5890490"/>
                <a:gd name="connsiteY26" fmla="*/ 404610 h 6578439"/>
                <a:gd name="connsiteX27" fmla="*/ 4241892 w 5890490"/>
                <a:gd name="connsiteY27" fmla="*/ 389858 h 6578439"/>
                <a:gd name="connsiteX28" fmla="*/ 4201627 w 5890490"/>
                <a:gd name="connsiteY28" fmla="*/ 382483 h 6578439"/>
                <a:gd name="connsiteX29" fmla="*/ 4161234 w 5890490"/>
                <a:gd name="connsiteY29" fmla="*/ 375857 h 6578439"/>
                <a:gd name="connsiteX30" fmla="*/ 3999280 w 5890490"/>
                <a:gd name="connsiteY30" fmla="*/ 353606 h 6578439"/>
                <a:gd name="connsiteX31" fmla="*/ 3836817 w 5890490"/>
                <a:gd name="connsiteY31" fmla="*/ 338480 h 6578439"/>
                <a:gd name="connsiteX32" fmla="*/ 3673972 w 5890490"/>
                <a:gd name="connsiteY32" fmla="*/ 330604 h 6578439"/>
                <a:gd name="connsiteX33" fmla="*/ 3511126 w 5890490"/>
                <a:gd name="connsiteY33" fmla="*/ 328978 h 6578439"/>
                <a:gd name="connsiteX34" fmla="*/ 3183142 w 5890490"/>
                <a:gd name="connsiteY34" fmla="*/ 342854 h 6578439"/>
                <a:gd name="connsiteX35" fmla="*/ 2541444 w 5890490"/>
                <a:gd name="connsiteY35" fmla="*/ 439988 h 6578439"/>
                <a:gd name="connsiteX36" fmla="*/ 1933895 w 5890490"/>
                <a:gd name="connsiteY36" fmla="*/ 650505 h 6578439"/>
                <a:gd name="connsiteX37" fmla="*/ 1378079 w 5890490"/>
                <a:gd name="connsiteY37" fmla="*/ 983905 h 6578439"/>
                <a:gd name="connsiteX38" fmla="*/ 1312967 w 5890490"/>
                <a:gd name="connsiteY38" fmla="*/ 1033660 h 6578439"/>
                <a:gd name="connsiteX39" fmla="*/ 1248364 w 5890490"/>
                <a:gd name="connsiteY39" fmla="*/ 1084413 h 6578439"/>
                <a:gd name="connsiteX40" fmla="*/ 1185163 w 5890490"/>
                <a:gd name="connsiteY40" fmla="*/ 1137168 h 6578439"/>
                <a:gd name="connsiteX41" fmla="*/ 1122852 w 5890490"/>
                <a:gd name="connsiteY41" fmla="*/ 1190922 h 6578439"/>
                <a:gd name="connsiteX42" fmla="*/ 892092 w 5890490"/>
                <a:gd name="connsiteY42" fmla="*/ 1421440 h 6578439"/>
                <a:gd name="connsiteX43" fmla="*/ 707202 w 5890490"/>
                <a:gd name="connsiteY43" fmla="*/ 1684212 h 6578439"/>
                <a:gd name="connsiteX44" fmla="*/ 670121 w 5890490"/>
                <a:gd name="connsiteY44" fmla="*/ 1756093 h 6578439"/>
                <a:gd name="connsiteX45" fmla="*/ 637630 w 5890490"/>
                <a:gd name="connsiteY45" fmla="*/ 1830724 h 6578439"/>
                <a:gd name="connsiteX46" fmla="*/ 607685 w 5890490"/>
                <a:gd name="connsiteY46" fmla="*/ 1907105 h 6578439"/>
                <a:gd name="connsiteX47" fmla="*/ 580034 w 5890490"/>
                <a:gd name="connsiteY47" fmla="*/ 1984986 h 6578439"/>
                <a:gd name="connsiteX48" fmla="*/ 481919 w 5890490"/>
                <a:gd name="connsiteY48" fmla="*/ 2304386 h 6578439"/>
                <a:gd name="connsiteX49" fmla="*/ 433881 w 5890490"/>
                <a:gd name="connsiteY49" fmla="*/ 2465399 h 6578439"/>
                <a:gd name="connsiteX50" fmla="*/ 384442 w 5890490"/>
                <a:gd name="connsiteY50" fmla="*/ 2626163 h 6578439"/>
                <a:gd name="connsiteX51" fmla="*/ 166039 w 5890490"/>
                <a:gd name="connsiteY51" fmla="*/ 3261338 h 6578439"/>
                <a:gd name="connsiteX52" fmla="*/ 56202 w 5890490"/>
                <a:gd name="connsiteY52" fmla="*/ 3910265 h 6578439"/>
                <a:gd name="connsiteX53" fmla="*/ 93664 w 5890490"/>
                <a:gd name="connsiteY53" fmla="*/ 4237292 h 6578439"/>
                <a:gd name="connsiteX54" fmla="*/ 111758 w 5890490"/>
                <a:gd name="connsiteY54" fmla="*/ 4317548 h 6578439"/>
                <a:gd name="connsiteX55" fmla="*/ 133038 w 5890490"/>
                <a:gd name="connsiteY55" fmla="*/ 4397054 h 6578439"/>
                <a:gd name="connsiteX56" fmla="*/ 157757 w 5890490"/>
                <a:gd name="connsiteY56" fmla="*/ 4475560 h 6578439"/>
                <a:gd name="connsiteX57" fmla="*/ 185153 w 5890490"/>
                <a:gd name="connsiteY57" fmla="*/ 4553066 h 6578439"/>
                <a:gd name="connsiteX58" fmla="*/ 493642 w 5890490"/>
                <a:gd name="connsiteY58" fmla="*/ 5132239 h 6578439"/>
                <a:gd name="connsiteX59" fmla="*/ 914391 w 5890490"/>
                <a:gd name="connsiteY59" fmla="*/ 5636528 h 6578439"/>
                <a:gd name="connsiteX60" fmla="*/ 1402034 w 5890490"/>
                <a:gd name="connsiteY60" fmla="*/ 6076188 h 6578439"/>
                <a:gd name="connsiteX61" fmla="*/ 1664397 w 5890490"/>
                <a:gd name="connsiteY61" fmla="*/ 6267079 h 6578439"/>
                <a:gd name="connsiteX62" fmla="*/ 1938992 w 5890490"/>
                <a:gd name="connsiteY62" fmla="*/ 6434343 h 6578439"/>
                <a:gd name="connsiteX63" fmla="*/ 2225931 w 5890490"/>
                <a:gd name="connsiteY63" fmla="*/ 6574322 h 6578439"/>
                <a:gd name="connsiteX64" fmla="*/ 2236328 w 5890490"/>
                <a:gd name="connsiteY64" fmla="*/ 6578439 h 6578439"/>
                <a:gd name="connsiteX65" fmla="*/ 1504665 w 5890490"/>
                <a:gd name="connsiteY65" fmla="*/ 6578439 h 6578439"/>
                <a:gd name="connsiteX66" fmla="*/ 1456827 w 5890490"/>
                <a:gd name="connsiteY66" fmla="*/ 6543476 h 6578439"/>
                <a:gd name="connsiteX67" fmla="*/ 1188475 w 5890490"/>
                <a:gd name="connsiteY67" fmla="*/ 6314083 h 6578439"/>
                <a:gd name="connsiteX68" fmla="*/ 721728 w 5890490"/>
                <a:gd name="connsiteY68" fmla="*/ 5798666 h 6578439"/>
                <a:gd name="connsiteX69" fmla="*/ 344175 w 5890490"/>
                <a:gd name="connsiteY69" fmla="*/ 5219495 h 6578439"/>
                <a:gd name="connsiteX70" fmla="*/ 87293 w 5890490"/>
                <a:gd name="connsiteY70" fmla="*/ 4583569 h 6578439"/>
                <a:gd name="connsiteX71" fmla="*/ 65886 w 5890490"/>
                <a:gd name="connsiteY71" fmla="*/ 4500813 h 6578439"/>
                <a:gd name="connsiteX72" fmla="*/ 47409 w 5890490"/>
                <a:gd name="connsiteY72" fmla="*/ 4417431 h 6578439"/>
                <a:gd name="connsiteX73" fmla="*/ 39000 w 5890490"/>
                <a:gd name="connsiteY73" fmla="*/ 4375677 h 6578439"/>
                <a:gd name="connsiteX74" fmla="*/ 31610 w 5890490"/>
                <a:gd name="connsiteY74" fmla="*/ 4333674 h 6578439"/>
                <a:gd name="connsiteX75" fmla="*/ 18868 w 5890490"/>
                <a:gd name="connsiteY75" fmla="*/ 4249417 h 6578439"/>
                <a:gd name="connsiteX76" fmla="*/ 646 w 5890490"/>
                <a:gd name="connsiteY76" fmla="*/ 3910265 h 6578439"/>
                <a:gd name="connsiteX77" fmla="*/ 130234 w 5890490"/>
                <a:gd name="connsiteY77" fmla="*/ 3248337 h 6578439"/>
                <a:gd name="connsiteX78" fmla="*/ 335383 w 5890490"/>
                <a:gd name="connsiteY78" fmla="*/ 2611911 h 6578439"/>
                <a:gd name="connsiteX79" fmla="*/ 487272 w 5890490"/>
                <a:gd name="connsiteY79" fmla="*/ 1958609 h 6578439"/>
                <a:gd name="connsiteX80" fmla="*/ 508550 w 5890490"/>
                <a:gd name="connsiteY80" fmla="*/ 1876227 h 6578439"/>
                <a:gd name="connsiteX81" fmla="*/ 531742 w 5890490"/>
                <a:gd name="connsiteY81" fmla="*/ 1793721 h 6578439"/>
                <a:gd name="connsiteX82" fmla="*/ 558245 w 5890490"/>
                <a:gd name="connsiteY82" fmla="*/ 1711465 h 6578439"/>
                <a:gd name="connsiteX83" fmla="*/ 590100 w 5890490"/>
                <a:gd name="connsiteY83" fmla="*/ 1630332 h 6578439"/>
                <a:gd name="connsiteX84" fmla="*/ 758680 w 5890490"/>
                <a:gd name="connsiteY84" fmla="*/ 1322433 h 6578439"/>
                <a:gd name="connsiteX85" fmla="*/ 976317 w 5890490"/>
                <a:gd name="connsiteY85" fmla="*/ 1049286 h 6578439"/>
                <a:gd name="connsiteX86" fmla="*/ 1035314 w 5890490"/>
                <a:gd name="connsiteY86" fmla="*/ 985406 h 6578439"/>
                <a:gd name="connsiteX87" fmla="*/ 1095329 w 5890490"/>
                <a:gd name="connsiteY87" fmla="*/ 922526 h 6578439"/>
                <a:gd name="connsiteX88" fmla="*/ 1157384 w 5890490"/>
                <a:gd name="connsiteY88" fmla="*/ 861271 h 6578439"/>
                <a:gd name="connsiteX89" fmla="*/ 1220841 w 5890490"/>
                <a:gd name="connsiteY89" fmla="*/ 801017 h 6578439"/>
                <a:gd name="connsiteX90" fmla="*/ 1286462 w 5890490"/>
                <a:gd name="connsiteY90" fmla="*/ 742886 h 6578439"/>
                <a:gd name="connsiteX91" fmla="*/ 1353233 w 5890490"/>
                <a:gd name="connsiteY91" fmla="*/ 685632 h 6578439"/>
                <a:gd name="connsiteX92" fmla="*/ 1369924 w 5890490"/>
                <a:gd name="connsiteY92" fmla="*/ 671256 h 6578439"/>
                <a:gd name="connsiteX93" fmla="*/ 1387380 w 5890490"/>
                <a:gd name="connsiteY93" fmla="*/ 657755 h 6578439"/>
                <a:gd name="connsiteX94" fmla="*/ 1422422 w 5890490"/>
                <a:gd name="connsiteY94" fmla="*/ 630877 h 6578439"/>
                <a:gd name="connsiteX95" fmla="*/ 1492759 w 5890490"/>
                <a:gd name="connsiteY95" fmla="*/ 577248 h 6578439"/>
                <a:gd name="connsiteX96" fmla="*/ 1528820 w 5890490"/>
                <a:gd name="connsiteY96" fmla="*/ 551496 h 6578439"/>
                <a:gd name="connsiteX97" fmla="*/ 1565390 w 5890490"/>
                <a:gd name="connsiteY97" fmla="*/ 526370 h 6578439"/>
                <a:gd name="connsiteX98" fmla="*/ 1639040 w 5890490"/>
                <a:gd name="connsiteY98" fmla="*/ 476490 h 6578439"/>
                <a:gd name="connsiteX99" fmla="*/ 1792075 w 5890490"/>
                <a:gd name="connsiteY99" fmla="*/ 384859 h 6578439"/>
                <a:gd name="connsiteX100" fmla="*/ 2455943 w 5890490"/>
                <a:gd name="connsiteY100" fmla="*/ 117836 h 6578439"/>
                <a:gd name="connsiteX101" fmla="*/ 3159952 w 5890490"/>
                <a:gd name="connsiteY101" fmla="*/ 7203 h 6578439"/>
                <a:gd name="connsiteX102" fmla="*/ 3336813 w 5890490"/>
                <a:gd name="connsiteY102" fmla="*/ 499 h 65784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Lst>
              <a:rect l="l" t="t" r="r" b="b"/>
              <a:pathLst>
                <a:path w="5890490" h="6578439">
                  <a:moveTo>
                    <a:pt x="5890490" y="5389037"/>
                  </a:moveTo>
                  <a:lnTo>
                    <a:pt x="5890490" y="5855587"/>
                  </a:lnTo>
                  <a:lnTo>
                    <a:pt x="5784593" y="5962054"/>
                  </a:lnTo>
                  <a:cubicBezTo>
                    <a:pt x="5744454" y="6002308"/>
                    <a:pt x="5704062" y="6042436"/>
                    <a:pt x="5663414" y="6082564"/>
                  </a:cubicBezTo>
                  <a:cubicBezTo>
                    <a:pt x="5500314" y="6242577"/>
                    <a:pt x="5330970" y="6400714"/>
                    <a:pt x="5147099" y="6547726"/>
                  </a:cubicBezTo>
                  <a:lnTo>
                    <a:pt x="5105015" y="6578439"/>
                  </a:lnTo>
                  <a:lnTo>
                    <a:pt x="4385601" y="6578439"/>
                  </a:lnTo>
                  <a:lnTo>
                    <a:pt x="4507252" y="6515968"/>
                  </a:lnTo>
                  <a:cubicBezTo>
                    <a:pt x="4645901" y="6439679"/>
                    <a:pt x="4779837" y="6350961"/>
                    <a:pt x="4909330" y="6253453"/>
                  </a:cubicBezTo>
                  <a:cubicBezTo>
                    <a:pt x="5082369" y="6123567"/>
                    <a:pt x="5248145" y="5979180"/>
                    <a:pt x="5411374" y="5828544"/>
                  </a:cubicBezTo>
                  <a:cubicBezTo>
                    <a:pt x="5452149" y="5790791"/>
                    <a:pt x="5492924" y="5752788"/>
                    <a:pt x="5533570" y="5714534"/>
                  </a:cubicBezTo>
                  <a:lnTo>
                    <a:pt x="5657425" y="5597650"/>
                  </a:lnTo>
                  <a:close/>
                  <a:moveTo>
                    <a:pt x="3336813" y="499"/>
                  </a:moveTo>
                  <a:cubicBezTo>
                    <a:pt x="3395682" y="-392"/>
                    <a:pt x="3454550" y="-48"/>
                    <a:pt x="3513674" y="1202"/>
                  </a:cubicBezTo>
                  <a:lnTo>
                    <a:pt x="3602743" y="4827"/>
                  </a:lnTo>
                  <a:lnTo>
                    <a:pt x="3647213" y="6703"/>
                  </a:lnTo>
                  <a:cubicBezTo>
                    <a:pt x="3661994" y="7327"/>
                    <a:pt x="3676903" y="7703"/>
                    <a:pt x="3691684" y="9453"/>
                  </a:cubicBezTo>
                  <a:lnTo>
                    <a:pt x="3868927" y="27080"/>
                  </a:lnTo>
                  <a:cubicBezTo>
                    <a:pt x="4340645" y="85584"/>
                    <a:pt x="4795160" y="243221"/>
                    <a:pt x="5200872" y="472240"/>
                  </a:cubicBezTo>
                  <a:cubicBezTo>
                    <a:pt x="5403855" y="587124"/>
                    <a:pt x="5594988" y="719447"/>
                    <a:pt x="5772711" y="866334"/>
                  </a:cubicBezTo>
                  <a:lnTo>
                    <a:pt x="5890490" y="972426"/>
                  </a:lnTo>
                  <a:lnTo>
                    <a:pt x="5890490" y="1158576"/>
                  </a:lnTo>
                  <a:lnTo>
                    <a:pt x="5676045" y="986969"/>
                  </a:lnTo>
                  <a:cubicBezTo>
                    <a:pt x="5496587" y="857740"/>
                    <a:pt x="5304275" y="746699"/>
                    <a:pt x="5103776" y="655879"/>
                  </a:cubicBezTo>
                  <a:cubicBezTo>
                    <a:pt x="4903214" y="564747"/>
                    <a:pt x="4695006" y="492492"/>
                    <a:pt x="4482465" y="440363"/>
                  </a:cubicBezTo>
                  <a:lnTo>
                    <a:pt x="4402444" y="422111"/>
                  </a:lnTo>
                  <a:cubicBezTo>
                    <a:pt x="4375813" y="416111"/>
                    <a:pt x="4349436" y="408859"/>
                    <a:pt x="4322423" y="404610"/>
                  </a:cubicBezTo>
                  <a:lnTo>
                    <a:pt x="4241892" y="389858"/>
                  </a:lnTo>
                  <a:lnTo>
                    <a:pt x="4201627" y="382483"/>
                  </a:lnTo>
                  <a:cubicBezTo>
                    <a:pt x="4188248" y="379983"/>
                    <a:pt x="4174869" y="377483"/>
                    <a:pt x="4161234" y="375857"/>
                  </a:cubicBezTo>
                  <a:cubicBezTo>
                    <a:pt x="4107208" y="368482"/>
                    <a:pt x="4053308" y="360482"/>
                    <a:pt x="3999280" y="353606"/>
                  </a:cubicBezTo>
                  <a:cubicBezTo>
                    <a:pt x="3944999" y="348855"/>
                    <a:pt x="3890844" y="343854"/>
                    <a:pt x="3836817" y="338480"/>
                  </a:cubicBezTo>
                  <a:lnTo>
                    <a:pt x="3673972" y="330604"/>
                  </a:lnTo>
                  <a:cubicBezTo>
                    <a:pt x="3619690" y="329104"/>
                    <a:pt x="3565281" y="329604"/>
                    <a:pt x="3511126" y="328978"/>
                  </a:cubicBezTo>
                  <a:cubicBezTo>
                    <a:pt x="3402054" y="330728"/>
                    <a:pt x="3291706" y="334604"/>
                    <a:pt x="3183142" y="342854"/>
                  </a:cubicBezTo>
                  <a:cubicBezTo>
                    <a:pt x="2965505" y="358855"/>
                    <a:pt x="2750670" y="389733"/>
                    <a:pt x="2541444" y="439988"/>
                  </a:cubicBezTo>
                  <a:cubicBezTo>
                    <a:pt x="2332216" y="490117"/>
                    <a:pt x="2128850" y="559997"/>
                    <a:pt x="1933895" y="650505"/>
                  </a:cubicBezTo>
                  <a:cubicBezTo>
                    <a:pt x="1738939" y="741261"/>
                    <a:pt x="1553540" y="854146"/>
                    <a:pt x="1378079" y="983905"/>
                  </a:cubicBezTo>
                  <a:lnTo>
                    <a:pt x="1312967" y="1033660"/>
                  </a:lnTo>
                  <a:cubicBezTo>
                    <a:pt x="1291178" y="1050286"/>
                    <a:pt x="1269006" y="1066412"/>
                    <a:pt x="1248364" y="1084413"/>
                  </a:cubicBezTo>
                  <a:lnTo>
                    <a:pt x="1185163" y="1137168"/>
                  </a:lnTo>
                  <a:cubicBezTo>
                    <a:pt x="1164138" y="1154794"/>
                    <a:pt x="1142603" y="1172046"/>
                    <a:pt x="1122852" y="1190922"/>
                  </a:cubicBezTo>
                  <a:cubicBezTo>
                    <a:pt x="1041557" y="1264303"/>
                    <a:pt x="961663" y="1339309"/>
                    <a:pt x="892092" y="1421440"/>
                  </a:cubicBezTo>
                  <a:cubicBezTo>
                    <a:pt x="819589" y="1501822"/>
                    <a:pt x="759827" y="1590329"/>
                    <a:pt x="707202" y="1684212"/>
                  </a:cubicBezTo>
                  <a:cubicBezTo>
                    <a:pt x="694715" y="1708089"/>
                    <a:pt x="682227" y="1731841"/>
                    <a:pt x="670121" y="1756093"/>
                  </a:cubicBezTo>
                  <a:lnTo>
                    <a:pt x="637630" y="1830724"/>
                  </a:lnTo>
                  <a:cubicBezTo>
                    <a:pt x="626161" y="1855350"/>
                    <a:pt x="617624" y="1881603"/>
                    <a:pt x="607685" y="1907105"/>
                  </a:cubicBezTo>
                  <a:cubicBezTo>
                    <a:pt x="598128" y="1932857"/>
                    <a:pt x="588317" y="1958483"/>
                    <a:pt x="580034" y="1984986"/>
                  </a:cubicBezTo>
                  <a:cubicBezTo>
                    <a:pt x="544611" y="2089620"/>
                    <a:pt x="513393" y="2197128"/>
                    <a:pt x="481919" y="2304386"/>
                  </a:cubicBezTo>
                  <a:lnTo>
                    <a:pt x="433881" y="2465399"/>
                  </a:lnTo>
                  <a:lnTo>
                    <a:pt x="384442" y="2626163"/>
                  </a:lnTo>
                  <a:cubicBezTo>
                    <a:pt x="317672" y="2839680"/>
                    <a:pt x="243129" y="3050946"/>
                    <a:pt x="166039" y="3261338"/>
                  </a:cubicBezTo>
                  <a:cubicBezTo>
                    <a:pt x="88822" y="3468979"/>
                    <a:pt x="50850" y="3690248"/>
                    <a:pt x="56202" y="3910265"/>
                  </a:cubicBezTo>
                  <a:cubicBezTo>
                    <a:pt x="58495" y="4020274"/>
                    <a:pt x="71493" y="4129783"/>
                    <a:pt x="93664" y="4237292"/>
                  </a:cubicBezTo>
                  <a:cubicBezTo>
                    <a:pt x="99143" y="4264168"/>
                    <a:pt x="104623" y="4291045"/>
                    <a:pt x="111758" y="4317548"/>
                  </a:cubicBezTo>
                  <a:cubicBezTo>
                    <a:pt x="118384" y="4344176"/>
                    <a:pt x="124627" y="4370802"/>
                    <a:pt x="133038" y="4397054"/>
                  </a:cubicBezTo>
                  <a:cubicBezTo>
                    <a:pt x="140810" y="4423307"/>
                    <a:pt x="148456" y="4449683"/>
                    <a:pt x="157757" y="4475560"/>
                  </a:cubicBezTo>
                  <a:cubicBezTo>
                    <a:pt x="166549" y="4501562"/>
                    <a:pt x="175087" y="4527564"/>
                    <a:pt x="185153" y="4553066"/>
                  </a:cubicBezTo>
                  <a:cubicBezTo>
                    <a:pt x="262371" y="4758458"/>
                    <a:pt x="368895" y="4951974"/>
                    <a:pt x="493642" y="5132239"/>
                  </a:cubicBezTo>
                  <a:cubicBezTo>
                    <a:pt x="618389" y="5312627"/>
                    <a:pt x="760846" y="5480391"/>
                    <a:pt x="914391" y="5636528"/>
                  </a:cubicBezTo>
                  <a:cubicBezTo>
                    <a:pt x="1069081" y="5793166"/>
                    <a:pt x="1231544" y="5941677"/>
                    <a:pt x="1402034" y="6076188"/>
                  </a:cubicBezTo>
                  <a:cubicBezTo>
                    <a:pt x="1487535" y="6143320"/>
                    <a:pt x="1574565" y="6207574"/>
                    <a:pt x="1664397" y="6267079"/>
                  </a:cubicBezTo>
                  <a:cubicBezTo>
                    <a:pt x="1753592" y="6327459"/>
                    <a:pt x="1845336" y="6383088"/>
                    <a:pt x="1938992" y="6434343"/>
                  </a:cubicBezTo>
                  <a:cubicBezTo>
                    <a:pt x="2032647" y="6485659"/>
                    <a:pt x="2128309" y="6532600"/>
                    <a:pt x="2225931" y="6574322"/>
                  </a:cubicBezTo>
                  <a:lnTo>
                    <a:pt x="2236328" y="6578439"/>
                  </a:lnTo>
                  <a:lnTo>
                    <a:pt x="1504665" y="6578439"/>
                  </a:lnTo>
                  <a:lnTo>
                    <a:pt x="1456827" y="6543476"/>
                  </a:lnTo>
                  <a:cubicBezTo>
                    <a:pt x="1363554" y="6470595"/>
                    <a:pt x="1273848" y="6394340"/>
                    <a:pt x="1188475" y="6314083"/>
                  </a:cubicBezTo>
                  <a:cubicBezTo>
                    <a:pt x="1017856" y="6153445"/>
                    <a:pt x="863803" y="5979931"/>
                    <a:pt x="721728" y="5798666"/>
                  </a:cubicBezTo>
                  <a:cubicBezTo>
                    <a:pt x="579397" y="5616027"/>
                    <a:pt x="452103" y="5422511"/>
                    <a:pt x="344175" y="5219495"/>
                  </a:cubicBezTo>
                  <a:cubicBezTo>
                    <a:pt x="236505" y="5016354"/>
                    <a:pt x="147946" y="4803586"/>
                    <a:pt x="87293" y="4583569"/>
                  </a:cubicBezTo>
                  <a:cubicBezTo>
                    <a:pt x="79138" y="4556193"/>
                    <a:pt x="72639" y="4528440"/>
                    <a:pt x="65886" y="4500813"/>
                  </a:cubicBezTo>
                  <a:cubicBezTo>
                    <a:pt x="58751" y="4473311"/>
                    <a:pt x="53144" y="4445308"/>
                    <a:pt x="47409" y="4417431"/>
                  </a:cubicBezTo>
                  <a:cubicBezTo>
                    <a:pt x="44733" y="4403430"/>
                    <a:pt x="41294" y="4389679"/>
                    <a:pt x="39000" y="4375677"/>
                  </a:cubicBezTo>
                  <a:lnTo>
                    <a:pt x="31610" y="4333674"/>
                  </a:lnTo>
                  <a:cubicBezTo>
                    <a:pt x="26258" y="4305797"/>
                    <a:pt x="22563" y="4277544"/>
                    <a:pt x="18868" y="4249417"/>
                  </a:cubicBezTo>
                  <a:cubicBezTo>
                    <a:pt x="4214" y="4136784"/>
                    <a:pt x="-2158" y="4023275"/>
                    <a:pt x="646" y="3910265"/>
                  </a:cubicBezTo>
                  <a:cubicBezTo>
                    <a:pt x="5997" y="3683872"/>
                    <a:pt x="50596" y="3459605"/>
                    <a:pt x="130234" y="3248337"/>
                  </a:cubicBezTo>
                  <a:cubicBezTo>
                    <a:pt x="207961" y="3039196"/>
                    <a:pt x="278044" y="2827179"/>
                    <a:pt x="335383" y="2611911"/>
                  </a:cubicBezTo>
                  <a:cubicBezTo>
                    <a:pt x="393743" y="2396644"/>
                    <a:pt x="435792" y="2178627"/>
                    <a:pt x="487272" y="1958609"/>
                  </a:cubicBezTo>
                  <a:cubicBezTo>
                    <a:pt x="493259" y="1931107"/>
                    <a:pt x="501287" y="1903730"/>
                    <a:pt x="508550" y="1876227"/>
                  </a:cubicBezTo>
                  <a:cubicBezTo>
                    <a:pt x="516195" y="1848725"/>
                    <a:pt x="522312" y="1820972"/>
                    <a:pt x="531742" y="1793721"/>
                  </a:cubicBezTo>
                  <a:lnTo>
                    <a:pt x="558245" y="1711465"/>
                  </a:lnTo>
                  <a:cubicBezTo>
                    <a:pt x="568439" y="1684337"/>
                    <a:pt x="579652" y="1657459"/>
                    <a:pt x="590100" y="1630332"/>
                  </a:cubicBezTo>
                  <a:cubicBezTo>
                    <a:pt x="635080" y="1523075"/>
                    <a:pt x="690637" y="1417566"/>
                    <a:pt x="758680" y="1322433"/>
                  </a:cubicBezTo>
                  <a:cubicBezTo>
                    <a:pt x="824430" y="1225051"/>
                    <a:pt x="899610" y="1136168"/>
                    <a:pt x="976317" y="1049286"/>
                  </a:cubicBezTo>
                  <a:cubicBezTo>
                    <a:pt x="995049" y="1027035"/>
                    <a:pt x="1015436" y="1006533"/>
                    <a:pt x="1035314" y="985406"/>
                  </a:cubicBezTo>
                  <a:lnTo>
                    <a:pt x="1095329" y="922526"/>
                  </a:lnTo>
                  <a:cubicBezTo>
                    <a:pt x="1114953" y="901149"/>
                    <a:pt x="1136359" y="881397"/>
                    <a:pt x="1157384" y="861271"/>
                  </a:cubicBezTo>
                  <a:lnTo>
                    <a:pt x="1220841" y="801017"/>
                  </a:lnTo>
                  <a:cubicBezTo>
                    <a:pt x="1241610" y="780514"/>
                    <a:pt x="1264418" y="762014"/>
                    <a:pt x="1286462" y="742886"/>
                  </a:cubicBezTo>
                  <a:lnTo>
                    <a:pt x="1353233" y="685632"/>
                  </a:lnTo>
                  <a:lnTo>
                    <a:pt x="1369924" y="671256"/>
                  </a:lnTo>
                  <a:cubicBezTo>
                    <a:pt x="1375658" y="666631"/>
                    <a:pt x="1381520" y="662255"/>
                    <a:pt x="1387380" y="657755"/>
                  </a:cubicBezTo>
                  <a:lnTo>
                    <a:pt x="1422422" y="630877"/>
                  </a:lnTo>
                  <a:lnTo>
                    <a:pt x="1492759" y="577248"/>
                  </a:lnTo>
                  <a:cubicBezTo>
                    <a:pt x="1504355" y="567997"/>
                    <a:pt x="1516714" y="559997"/>
                    <a:pt x="1528820" y="551496"/>
                  </a:cubicBezTo>
                  <a:lnTo>
                    <a:pt x="1565390" y="526370"/>
                  </a:lnTo>
                  <a:lnTo>
                    <a:pt x="1639040" y="476490"/>
                  </a:lnTo>
                  <a:cubicBezTo>
                    <a:pt x="1689754" y="445613"/>
                    <a:pt x="1740723" y="414986"/>
                    <a:pt x="1792075" y="384859"/>
                  </a:cubicBezTo>
                  <a:cubicBezTo>
                    <a:pt x="2000282" y="268724"/>
                    <a:pt x="2224927" y="179467"/>
                    <a:pt x="2455943" y="117836"/>
                  </a:cubicBezTo>
                  <a:cubicBezTo>
                    <a:pt x="2687088" y="55957"/>
                    <a:pt x="2923964" y="21204"/>
                    <a:pt x="3159952" y="7203"/>
                  </a:cubicBezTo>
                  <a:cubicBezTo>
                    <a:pt x="3219076" y="3515"/>
                    <a:pt x="3277945" y="1389"/>
                    <a:pt x="3336813" y="499"/>
                  </a:cubicBezTo>
                  <a:close/>
                </a:path>
              </a:pathLst>
            </a:custGeom>
            <a:gradFill flip="none" rotWithShape="1">
              <a:gsLst>
                <a:gs pos="2000">
                  <a:schemeClr val="bg1">
                    <a:alpha val="10000"/>
                  </a:schemeClr>
                </a:gs>
                <a:gs pos="16000">
                  <a:schemeClr val="accent6">
                    <a:alpha val="5000"/>
                  </a:schemeClr>
                </a:gs>
                <a:gs pos="100000">
                  <a:schemeClr val="bg1">
                    <a:alpha val="10000"/>
                  </a:schemeClr>
                </a:gs>
                <a:gs pos="85000">
                  <a:schemeClr val="accent1">
                    <a:alpha val="10000"/>
                  </a:schemeClr>
                </a:gs>
              </a:gsLst>
              <a:lin ang="120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5" name="Picture 4" descr="A close up of a logo&#10;&#10;Description automatically generated">
            <a:extLst>
              <a:ext uri="{FF2B5EF4-FFF2-40B4-BE49-F238E27FC236}">
                <a16:creationId xmlns:a16="http://schemas.microsoft.com/office/drawing/2014/main" id="{F889E527-3CDF-6928-ABD1-EC206CAF4722}"/>
              </a:ext>
            </a:extLst>
          </p:cNvPr>
          <p:cNvPicPr>
            <a:picLocks noChangeAspect="1"/>
          </p:cNvPicPr>
          <p:nvPr/>
        </p:nvPicPr>
        <p:blipFill>
          <a:blip r:embed="rId2"/>
          <a:stretch>
            <a:fillRect/>
          </a:stretch>
        </p:blipFill>
        <p:spPr>
          <a:xfrm>
            <a:off x="8133091" y="3087310"/>
            <a:ext cx="3134967" cy="937210"/>
          </a:xfrm>
          <a:prstGeom prst="rect">
            <a:avLst/>
          </a:prstGeom>
        </p:spPr>
      </p:pic>
    </p:spTree>
    <p:extLst>
      <p:ext uri="{BB962C8B-B14F-4D97-AF65-F5344CB8AC3E}">
        <p14:creationId xmlns:p14="http://schemas.microsoft.com/office/powerpoint/2010/main" val="718261498"/>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8873D23-2DCF-4B31-A009-95721C06E8E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C13EF075-D4EF-4929-ADBC-91B27DA1995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grpSp>
        <p:nvGrpSpPr>
          <p:cNvPr id="12" name="Group 11">
            <a:extLst>
              <a:ext uri="{FF2B5EF4-FFF2-40B4-BE49-F238E27FC236}">
                <a16:creationId xmlns:a16="http://schemas.microsoft.com/office/drawing/2014/main" id="{DAA26DFA-AAB2-4973-9C17-16D587C7B19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1863" y="508838"/>
            <a:ext cx="5217958" cy="6239661"/>
            <a:chOff x="-19221" y="251144"/>
            <a:chExt cx="5217958" cy="6239661"/>
          </a:xfrm>
        </p:grpSpPr>
        <p:sp>
          <p:nvSpPr>
            <p:cNvPr id="13" name="Freeform: Shape 12">
              <a:extLst>
                <a:ext uri="{FF2B5EF4-FFF2-40B4-BE49-F238E27FC236}">
                  <a16:creationId xmlns:a16="http://schemas.microsoft.com/office/drawing/2014/main" id="{3F407F11-7321-4BF6-8536-CCE8E34245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1" y="251144"/>
              <a:ext cx="5187198" cy="6239661"/>
            </a:xfrm>
            <a:custGeom>
              <a:avLst/>
              <a:gdLst>
                <a:gd name="connsiteX0" fmla="*/ 2011811 w 5187198"/>
                <a:gd name="connsiteY0" fmla="*/ 4 h 6239661"/>
                <a:gd name="connsiteX1" fmla="*/ 2617011 w 5187198"/>
                <a:gd name="connsiteY1" fmla="*/ 70590 h 6239661"/>
                <a:gd name="connsiteX2" fmla="*/ 2690321 w 5187198"/>
                <a:gd name="connsiteY2" fmla="*/ 88146 h 6239661"/>
                <a:gd name="connsiteX3" fmla="*/ 2726863 w 5187198"/>
                <a:gd name="connsiteY3" fmla="*/ 97127 h 6239661"/>
                <a:gd name="connsiteX4" fmla="*/ 2762951 w 5187198"/>
                <a:gd name="connsiteY4" fmla="*/ 107375 h 6239661"/>
                <a:gd name="connsiteX5" fmla="*/ 2834843 w 5187198"/>
                <a:gd name="connsiteY5" fmla="*/ 128493 h 6239661"/>
                <a:gd name="connsiteX6" fmla="*/ 2906574 w 5187198"/>
                <a:gd name="connsiteY6" fmla="*/ 151076 h 6239661"/>
                <a:gd name="connsiteX7" fmla="*/ 3049504 w 5187198"/>
                <a:gd name="connsiteY7" fmla="*/ 202124 h 6239661"/>
                <a:gd name="connsiteX8" fmla="*/ 3189518 w 5187198"/>
                <a:gd name="connsiteY8" fmla="*/ 260159 h 6239661"/>
                <a:gd name="connsiteX9" fmla="*/ 3326048 w 5187198"/>
                <a:gd name="connsiteY9" fmla="*/ 325143 h 6239661"/>
                <a:gd name="connsiteX10" fmla="*/ 3459166 w 5187198"/>
                <a:gd name="connsiteY10" fmla="*/ 395936 h 6239661"/>
                <a:gd name="connsiteX11" fmla="*/ 3588578 w 5187198"/>
                <a:gd name="connsiteY11" fmla="*/ 472343 h 6239661"/>
                <a:gd name="connsiteX12" fmla="*/ 3651864 w 5187198"/>
                <a:gd name="connsiteY12" fmla="*/ 512600 h 6239661"/>
                <a:gd name="connsiteX13" fmla="*/ 3714514 w 5187198"/>
                <a:gd name="connsiteY13" fmla="*/ 553499 h 6239661"/>
                <a:gd name="connsiteX14" fmla="*/ 4181221 w 5187198"/>
                <a:gd name="connsiteY14" fmla="*/ 922912 h 6239661"/>
                <a:gd name="connsiteX15" fmla="*/ 4582963 w 5187198"/>
                <a:gd name="connsiteY15" fmla="*/ 1358264 h 6239661"/>
                <a:gd name="connsiteX16" fmla="*/ 4670721 w 5187198"/>
                <a:gd name="connsiteY16" fmla="*/ 1477644 h 6239661"/>
                <a:gd name="connsiteX17" fmla="*/ 4752378 w 5187198"/>
                <a:gd name="connsiteY17" fmla="*/ 1601187 h 6239661"/>
                <a:gd name="connsiteX18" fmla="*/ 4772168 w 5187198"/>
                <a:gd name="connsiteY18" fmla="*/ 1632456 h 6239661"/>
                <a:gd name="connsiteX19" fmla="*/ 4782117 w 5187198"/>
                <a:gd name="connsiteY19" fmla="*/ 1648104 h 6239661"/>
                <a:gd name="connsiteX20" fmla="*/ 4791381 w 5187198"/>
                <a:gd name="connsiteY20" fmla="*/ 1664150 h 6239661"/>
                <a:gd name="connsiteX21" fmla="*/ 4828190 w 5187198"/>
                <a:gd name="connsiteY21" fmla="*/ 1728379 h 6239661"/>
                <a:gd name="connsiteX22" fmla="*/ 4864832 w 5187198"/>
                <a:gd name="connsiteY22" fmla="*/ 1792796 h 6239661"/>
                <a:gd name="connsiteX23" fmla="*/ 4899201 w 5187198"/>
                <a:gd name="connsiteY23" fmla="*/ 1858342 h 6239661"/>
                <a:gd name="connsiteX24" fmla="*/ 4933266 w 5187198"/>
                <a:gd name="connsiteY24" fmla="*/ 1924155 h 6239661"/>
                <a:gd name="connsiteX25" fmla="*/ 4964403 w 5187198"/>
                <a:gd name="connsiteY25" fmla="*/ 1991384 h 6239661"/>
                <a:gd name="connsiteX26" fmla="*/ 4995019 w 5187198"/>
                <a:gd name="connsiteY26" fmla="*/ 2058823 h 6239661"/>
                <a:gd name="connsiteX27" fmla="*/ 5021999 w 5187198"/>
                <a:gd name="connsiteY27" fmla="*/ 2127723 h 6239661"/>
                <a:gd name="connsiteX28" fmla="*/ 5048321 w 5187198"/>
                <a:gd name="connsiteY28" fmla="*/ 2196908 h 6239661"/>
                <a:gd name="connsiteX29" fmla="*/ 5070546 w 5187198"/>
                <a:gd name="connsiteY29" fmla="*/ 2267547 h 6239661"/>
                <a:gd name="connsiteX30" fmla="*/ 5092171 w 5187198"/>
                <a:gd name="connsiteY30" fmla="*/ 2338256 h 6239661"/>
                <a:gd name="connsiteX31" fmla="*/ 5110305 w 5187198"/>
                <a:gd name="connsiteY31" fmla="*/ 2409886 h 6239661"/>
                <a:gd name="connsiteX32" fmla="*/ 5186393 w 5187198"/>
                <a:gd name="connsiteY32" fmla="*/ 2992022 h 6239661"/>
                <a:gd name="connsiteX33" fmla="*/ 5149045 w 5187198"/>
                <a:gd name="connsiteY33" fmla="*/ 3571816 h 6239661"/>
                <a:gd name="connsiteX34" fmla="*/ 5126572 w 5187198"/>
                <a:gd name="connsiteY34" fmla="*/ 3714520 h 6239661"/>
                <a:gd name="connsiteX35" fmla="*/ 5099067 w 5187198"/>
                <a:gd name="connsiteY35" fmla="*/ 3856108 h 6239661"/>
                <a:gd name="connsiteX36" fmla="*/ 5095699 w 5187198"/>
                <a:gd name="connsiteY36" fmla="*/ 3873868 h 6239661"/>
                <a:gd name="connsiteX37" fmla="*/ 5091573 w 5187198"/>
                <a:gd name="connsiteY37" fmla="*/ 3891426 h 6239661"/>
                <a:gd name="connsiteX38" fmla="*/ 5083324 w 5187198"/>
                <a:gd name="connsiteY38" fmla="*/ 3926541 h 6239661"/>
                <a:gd name="connsiteX39" fmla="*/ 5067256 w 5187198"/>
                <a:gd name="connsiteY39" fmla="*/ 3996889 h 6239661"/>
                <a:gd name="connsiteX40" fmla="*/ 5059194 w 5187198"/>
                <a:gd name="connsiteY40" fmla="*/ 4032171 h 6239661"/>
                <a:gd name="connsiteX41" fmla="*/ 5049522 w 5187198"/>
                <a:gd name="connsiteY41" fmla="*/ 4067833 h 6239661"/>
                <a:gd name="connsiteX42" fmla="*/ 5040067 w 5187198"/>
                <a:gd name="connsiteY42" fmla="*/ 4103553 h 6239661"/>
                <a:gd name="connsiteX43" fmla="*/ 5028960 w 5187198"/>
                <a:gd name="connsiteY43" fmla="*/ 4138946 h 6239661"/>
                <a:gd name="connsiteX44" fmla="*/ 4917351 w 5187198"/>
                <a:gd name="connsiteY44" fmla="*/ 4417041 h 6239661"/>
                <a:gd name="connsiteX45" fmla="*/ 4756163 w 5187198"/>
                <a:gd name="connsiteY45" fmla="*/ 4676402 h 6239661"/>
                <a:gd name="connsiteX46" fmla="*/ 4322493 w 5187198"/>
                <a:gd name="connsiteY46" fmla="*/ 5105604 h 6239661"/>
                <a:gd name="connsiteX47" fmla="*/ 3840510 w 5187198"/>
                <a:gd name="connsiteY47" fmla="*/ 5429590 h 6239661"/>
                <a:gd name="connsiteX48" fmla="*/ 3606447 w 5187198"/>
                <a:gd name="connsiteY48" fmla="*/ 5572862 h 6239661"/>
                <a:gd name="connsiteX49" fmla="*/ 3488814 w 5187198"/>
                <a:gd name="connsiteY49" fmla="*/ 5647178 h 6239661"/>
                <a:gd name="connsiteX50" fmla="*/ 3365864 w 5187198"/>
                <a:gd name="connsiteY50" fmla="*/ 5722735 h 6239661"/>
                <a:gd name="connsiteX51" fmla="*/ 2839486 w 5187198"/>
                <a:gd name="connsiteY51" fmla="*/ 5999120 h 6239661"/>
                <a:gd name="connsiteX52" fmla="*/ 2242423 w 5187198"/>
                <a:gd name="connsiteY52" fmla="*/ 6192346 h 6239661"/>
                <a:gd name="connsiteX53" fmla="*/ 1589380 w 5187198"/>
                <a:gd name="connsiteY53" fmla="*/ 6230657 h 6239661"/>
                <a:gd name="connsiteX54" fmla="*/ 1548244 w 5187198"/>
                <a:gd name="connsiteY54" fmla="*/ 6226706 h 6239661"/>
                <a:gd name="connsiteX55" fmla="*/ 1507348 w 5187198"/>
                <a:gd name="connsiteY55" fmla="*/ 6221428 h 6239661"/>
                <a:gd name="connsiteX56" fmla="*/ 1466401 w 5187198"/>
                <a:gd name="connsiteY56" fmla="*/ 6215904 h 6239661"/>
                <a:gd name="connsiteX57" fmla="*/ 1425773 w 5187198"/>
                <a:gd name="connsiteY57" fmla="*/ 6209191 h 6239661"/>
                <a:gd name="connsiteX58" fmla="*/ 1344960 w 5187198"/>
                <a:gd name="connsiteY58" fmla="*/ 6193681 h 6239661"/>
                <a:gd name="connsiteX59" fmla="*/ 1265007 w 5187198"/>
                <a:gd name="connsiteY59" fmla="*/ 6175388 h 6239661"/>
                <a:gd name="connsiteX60" fmla="*/ 1225415 w 5187198"/>
                <a:gd name="connsiteY60" fmla="*/ 6165243 h 6239661"/>
                <a:gd name="connsiteX61" fmla="*/ 1186567 w 5187198"/>
                <a:gd name="connsiteY61" fmla="*/ 6154486 h 6239661"/>
                <a:gd name="connsiteX62" fmla="*/ 1111158 w 5187198"/>
                <a:gd name="connsiteY62" fmla="*/ 6130918 h 6239661"/>
                <a:gd name="connsiteX63" fmla="*/ 1035915 w 5187198"/>
                <a:gd name="connsiteY63" fmla="*/ 6107163 h 6239661"/>
                <a:gd name="connsiteX64" fmla="*/ 961579 w 5187198"/>
                <a:gd name="connsiteY64" fmla="*/ 6079594 h 6239661"/>
                <a:gd name="connsiteX65" fmla="*/ 395297 w 5187198"/>
                <a:gd name="connsiteY65" fmla="*/ 5792812 h 6239661"/>
                <a:gd name="connsiteX66" fmla="*/ 265239 w 5187198"/>
                <a:gd name="connsiteY66" fmla="*/ 5701511 h 6239661"/>
                <a:gd name="connsiteX67" fmla="*/ 233756 w 5187198"/>
                <a:gd name="connsiteY67" fmla="*/ 5677542 h 6239661"/>
                <a:gd name="connsiteX68" fmla="*/ 202800 w 5187198"/>
                <a:gd name="connsiteY68" fmla="*/ 5652902 h 6239661"/>
                <a:gd name="connsiteX69" fmla="*/ 140918 w 5187198"/>
                <a:gd name="connsiteY69" fmla="*/ 5603515 h 6239661"/>
                <a:gd name="connsiteX70" fmla="*/ 110625 w 5187198"/>
                <a:gd name="connsiteY70" fmla="*/ 5578127 h 6239661"/>
                <a:gd name="connsiteX71" fmla="*/ 95631 w 5187198"/>
                <a:gd name="connsiteY71" fmla="*/ 5565299 h 6239661"/>
                <a:gd name="connsiteX72" fmla="*/ 81966 w 5187198"/>
                <a:gd name="connsiteY72" fmla="*/ 5550973 h 6239661"/>
                <a:gd name="connsiteX73" fmla="*/ 27991 w 5187198"/>
                <a:gd name="connsiteY73" fmla="*/ 5493272 h 6239661"/>
                <a:gd name="connsiteX74" fmla="*/ 1454 w 5187198"/>
                <a:gd name="connsiteY74" fmla="*/ 5464252 h 6239661"/>
                <a:gd name="connsiteX75" fmla="*/ 0 w 5187198"/>
                <a:gd name="connsiteY75" fmla="*/ 5462518 h 6239661"/>
                <a:gd name="connsiteX76" fmla="*/ 0 w 5187198"/>
                <a:gd name="connsiteY76" fmla="*/ 4720187 h 6239661"/>
                <a:gd name="connsiteX77" fmla="*/ 109684 w 5187198"/>
                <a:gd name="connsiteY77" fmla="*/ 4836724 h 6239661"/>
                <a:gd name="connsiteX78" fmla="*/ 306959 w 5187198"/>
                <a:gd name="connsiteY78" fmla="*/ 5007200 h 6239661"/>
                <a:gd name="connsiteX79" fmla="*/ 358101 w 5187198"/>
                <a:gd name="connsiteY79" fmla="*/ 5046057 h 6239661"/>
                <a:gd name="connsiteX80" fmla="*/ 383328 w 5187198"/>
                <a:gd name="connsiteY80" fmla="*/ 5065684 h 6239661"/>
                <a:gd name="connsiteX81" fmla="*/ 409503 w 5187198"/>
                <a:gd name="connsiteY81" fmla="*/ 5083942 h 6239661"/>
                <a:gd name="connsiteX82" fmla="*/ 461889 w 5187198"/>
                <a:gd name="connsiteY82" fmla="*/ 5119888 h 6239661"/>
                <a:gd name="connsiteX83" fmla="*/ 474883 w 5187198"/>
                <a:gd name="connsiteY83" fmla="*/ 5128933 h 6239661"/>
                <a:gd name="connsiteX84" fmla="*/ 486410 w 5187198"/>
                <a:gd name="connsiteY84" fmla="*/ 5139557 h 6239661"/>
                <a:gd name="connsiteX85" fmla="*/ 510852 w 5187198"/>
                <a:gd name="connsiteY85" fmla="*/ 5159089 h 6239661"/>
                <a:gd name="connsiteX86" fmla="*/ 560653 w 5187198"/>
                <a:gd name="connsiteY86" fmla="*/ 5196893 h 6239661"/>
                <a:gd name="connsiteX87" fmla="*/ 585485 w 5187198"/>
                <a:gd name="connsiteY87" fmla="*/ 5215834 h 6239661"/>
                <a:gd name="connsiteX88" fmla="*/ 610707 w 5187198"/>
                <a:gd name="connsiteY88" fmla="*/ 5234185 h 6239661"/>
                <a:gd name="connsiteX89" fmla="*/ 714768 w 5187198"/>
                <a:gd name="connsiteY89" fmla="*/ 5303103 h 6239661"/>
                <a:gd name="connsiteX90" fmla="*/ 1166634 w 5187198"/>
                <a:gd name="connsiteY90" fmla="*/ 5513322 h 6239661"/>
                <a:gd name="connsiteX91" fmla="*/ 1225991 w 5187198"/>
                <a:gd name="connsiteY91" fmla="*/ 5533632 h 6239661"/>
                <a:gd name="connsiteX92" fmla="*/ 1286680 w 5187198"/>
                <a:gd name="connsiteY92" fmla="*/ 5550705 h 6239661"/>
                <a:gd name="connsiteX93" fmla="*/ 1347310 w 5187198"/>
                <a:gd name="connsiteY93" fmla="*/ 5567995 h 6239661"/>
                <a:gd name="connsiteX94" fmla="*/ 1377002 w 5187198"/>
                <a:gd name="connsiteY94" fmla="*/ 5575719 h 6239661"/>
                <a:gd name="connsiteX95" fmla="*/ 1406328 w 5187198"/>
                <a:gd name="connsiteY95" fmla="*/ 5582649 h 6239661"/>
                <a:gd name="connsiteX96" fmla="*/ 1465060 w 5187198"/>
                <a:gd name="connsiteY96" fmla="*/ 5594909 h 6239661"/>
                <a:gd name="connsiteX97" fmla="*/ 1523881 w 5187198"/>
                <a:gd name="connsiteY97" fmla="*/ 5605105 h 6239661"/>
                <a:gd name="connsiteX98" fmla="*/ 1553325 w 5187198"/>
                <a:gd name="connsiteY98" fmla="*/ 5609865 h 6239661"/>
                <a:gd name="connsiteX99" fmla="*/ 1582813 w 5187198"/>
                <a:gd name="connsiteY99" fmla="*/ 5613593 h 6239661"/>
                <a:gd name="connsiteX100" fmla="*/ 1612301 w 5187198"/>
                <a:gd name="connsiteY100" fmla="*/ 5617321 h 6239661"/>
                <a:gd name="connsiteX101" fmla="*/ 1641863 w 5187198"/>
                <a:gd name="connsiteY101" fmla="*/ 5619910 h 6239661"/>
                <a:gd name="connsiteX102" fmla="*/ 2117508 w 5187198"/>
                <a:gd name="connsiteY102" fmla="*/ 5595156 h 6239661"/>
                <a:gd name="connsiteX103" fmla="*/ 2597368 w 5187198"/>
                <a:gd name="connsiteY103" fmla="*/ 5447381 h 6239661"/>
                <a:gd name="connsiteX104" fmla="*/ 3082968 w 5187198"/>
                <a:gd name="connsiteY104" fmla="*/ 5223245 h 6239661"/>
                <a:gd name="connsiteX105" fmla="*/ 3334855 w 5187198"/>
                <a:gd name="connsiteY105" fmla="*/ 5097383 h 6239661"/>
                <a:gd name="connsiteX106" fmla="*/ 3599509 w 5187198"/>
                <a:gd name="connsiteY106" fmla="*/ 4976217 h 6239661"/>
                <a:gd name="connsiteX107" fmla="*/ 4112002 w 5187198"/>
                <a:gd name="connsiteY107" fmla="*/ 4766359 h 6239661"/>
                <a:gd name="connsiteX108" fmla="*/ 4348983 w 5187198"/>
                <a:gd name="connsiteY108" fmla="*/ 4649833 h 6239661"/>
                <a:gd name="connsiteX109" fmla="*/ 4560505 w 5187198"/>
                <a:gd name="connsiteY109" fmla="*/ 4501564 h 6239661"/>
                <a:gd name="connsiteX110" fmla="*/ 4731963 w 5187198"/>
                <a:gd name="connsiteY110" fmla="*/ 4309870 h 6239661"/>
                <a:gd name="connsiteX111" fmla="*/ 4852344 w 5187198"/>
                <a:gd name="connsiteY111" fmla="*/ 4078640 h 6239661"/>
                <a:gd name="connsiteX112" fmla="*/ 4863972 w 5187198"/>
                <a:gd name="connsiteY112" fmla="*/ 4047790 h 6239661"/>
                <a:gd name="connsiteX113" fmla="*/ 4874144 w 5187198"/>
                <a:gd name="connsiteY113" fmla="*/ 4016320 h 6239661"/>
                <a:gd name="connsiteX114" fmla="*/ 4884127 w 5187198"/>
                <a:gd name="connsiteY114" fmla="*/ 3984682 h 6239661"/>
                <a:gd name="connsiteX115" fmla="*/ 4892800 w 5187198"/>
                <a:gd name="connsiteY115" fmla="*/ 3951883 h 6239661"/>
                <a:gd name="connsiteX116" fmla="*/ 4909526 w 5187198"/>
                <a:gd name="connsiteY116" fmla="*/ 3886001 h 6239661"/>
                <a:gd name="connsiteX117" fmla="*/ 4917687 w 5187198"/>
                <a:gd name="connsiteY117" fmla="*/ 3852948 h 6239661"/>
                <a:gd name="connsiteX118" fmla="*/ 4921768 w 5187198"/>
                <a:gd name="connsiteY118" fmla="*/ 3836422 h 6239661"/>
                <a:gd name="connsiteX119" fmla="*/ 4924845 w 5187198"/>
                <a:gd name="connsiteY119" fmla="*/ 3819742 h 6239661"/>
                <a:gd name="connsiteX120" fmla="*/ 4948230 w 5187198"/>
                <a:gd name="connsiteY120" fmla="*/ 3685744 h 6239661"/>
                <a:gd name="connsiteX121" fmla="*/ 4962782 w 5187198"/>
                <a:gd name="connsiteY121" fmla="*/ 3550540 h 6239661"/>
                <a:gd name="connsiteX122" fmla="*/ 4939468 w 5187198"/>
                <a:gd name="connsiteY122" fmla="*/ 3010249 h 6239661"/>
                <a:gd name="connsiteX123" fmla="*/ 4816901 w 5187198"/>
                <a:gd name="connsiteY123" fmla="*/ 2488224 h 6239661"/>
                <a:gd name="connsiteX124" fmla="*/ 4797005 w 5187198"/>
                <a:gd name="connsiteY124" fmla="*/ 2424470 h 6239661"/>
                <a:gd name="connsiteX125" fmla="*/ 4774433 w 5187198"/>
                <a:gd name="connsiteY125" fmla="*/ 2361620 h 6239661"/>
                <a:gd name="connsiteX126" fmla="*/ 4752459 w 5187198"/>
                <a:gd name="connsiteY126" fmla="*/ 2298700 h 6239661"/>
                <a:gd name="connsiteX127" fmla="*/ 4728083 w 5187198"/>
                <a:gd name="connsiteY127" fmla="*/ 2236526 h 6239661"/>
                <a:gd name="connsiteX128" fmla="*/ 4704471 w 5187198"/>
                <a:gd name="connsiteY128" fmla="*/ 2174095 h 6239661"/>
                <a:gd name="connsiteX129" fmla="*/ 4678399 w 5187198"/>
                <a:gd name="connsiteY129" fmla="*/ 2112626 h 6239661"/>
                <a:gd name="connsiteX130" fmla="*/ 4652601 w 5187198"/>
                <a:gd name="connsiteY130" fmla="*/ 2050999 h 6239661"/>
                <a:gd name="connsiteX131" fmla="*/ 4624205 w 5187198"/>
                <a:gd name="connsiteY131" fmla="*/ 1990415 h 6239661"/>
                <a:gd name="connsiteX132" fmla="*/ 4595398 w 5187198"/>
                <a:gd name="connsiteY132" fmla="*/ 1930069 h 6239661"/>
                <a:gd name="connsiteX133" fmla="*/ 4563827 w 5187198"/>
                <a:gd name="connsiteY133" fmla="*/ 1870952 h 6239661"/>
                <a:gd name="connsiteX134" fmla="*/ 4531433 w 5187198"/>
                <a:gd name="connsiteY134" fmla="*/ 1812311 h 6239661"/>
                <a:gd name="connsiteX135" fmla="*/ 4523315 w 5187198"/>
                <a:gd name="connsiteY135" fmla="*/ 1797616 h 6239661"/>
                <a:gd name="connsiteX136" fmla="*/ 4514482 w 5187198"/>
                <a:gd name="connsiteY136" fmla="*/ 1783425 h 6239661"/>
                <a:gd name="connsiteX137" fmla="*/ 4496845 w 5187198"/>
                <a:gd name="connsiteY137" fmla="*/ 1754936 h 6239661"/>
                <a:gd name="connsiteX138" fmla="*/ 4461463 w 5187198"/>
                <a:gd name="connsiteY138" fmla="*/ 1697929 h 6239661"/>
                <a:gd name="connsiteX139" fmla="*/ 4452660 w 5187198"/>
                <a:gd name="connsiteY139" fmla="*/ 1683629 h 6239661"/>
                <a:gd name="connsiteX140" fmla="*/ 4443141 w 5187198"/>
                <a:gd name="connsiteY140" fmla="*/ 1669834 h 6239661"/>
                <a:gd name="connsiteX141" fmla="*/ 4424241 w 5187198"/>
                <a:gd name="connsiteY141" fmla="*/ 1642166 h 6239661"/>
                <a:gd name="connsiteX142" fmla="*/ 4346886 w 5187198"/>
                <a:gd name="connsiteY142" fmla="*/ 1532412 h 6239661"/>
                <a:gd name="connsiteX143" fmla="*/ 3985497 w 5187198"/>
                <a:gd name="connsiteY143" fmla="*/ 1134649 h 6239661"/>
                <a:gd name="connsiteX144" fmla="*/ 3545665 w 5187198"/>
                <a:gd name="connsiteY144" fmla="*/ 825877 h 6239661"/>
                <a:gd name="connsiteX145" fmla="*/ 3486190 w 5187198"/>
                <a:gd name="connsiteY145" fmla="*/ 794756 h 6239661"/>
                <a:gd name="connsiteX146" fmla="*/ 3426182 w 5187198"/>
                <a:gd name="connsiteY146" fmla="*/ 764765 h 6239661"/>
                <a:gd name="connsiteX147" fmla="*/ 3365044 w 5187198"/>
                <a:gd name="connsiteY147" fmla="*/ 737255 h 6239661"/>
                <a:gd name="connsiteX148" fmla="*/ 3334529 w 5187198"/>
                <a:gd name="connsiteY148" fmla="*/ 723514 h 6239661"/>
                <a:gd name="connsiteX149" fmla="*/ 3303733 w 5187198"/>
                <a:gd name="connsiteY149" fmla="*/ 710395 h 6239661"/>
                <a:gd name="connsiteX150" fmla="*/ 3179033 w 5187198"/>
                <a:gd name="connsiteY150" fmla="*/ 662259 h 6239661"/>
                <a:gd name="connsiteX151" fmla="*/ 3052408 w 5187198"/>
                <a:gd name="connsiteY151" fmla="*/ 620447 h 6239661"/>
                <a:gd name="connsiteX152" fmla="*/ 2924325 w 5187198"/>
                <a:gd name="connsiteY152" fmla="*/ 584505 h 6239661"/>
                <a:gd name="connsiteX153" fmla="*/ 2859667 w 5187198"/>
                <a:gd name="connsiteY153" fmla="*/ 569266 h 6239661"/>
                <a:gd name="connsiteX154" fmla="*/ 2795226 w 5187198"/>
                <a:gd name="connsiteY154" fmla="*/ 554085 h 6239661"/>
                <a:gd name="connsiteX155" fmla="*/ 2729702 w 5187198"/>
                <a:gd name="connsiteY155" fmla="*/ 540354 h 6239661"/>
                <a:gd name="connsiteX156" fmla="*/ 2663758 w 5187198"/>
                <a:gd name="connsiteY156" fmla="*/ 527322 h 6239661"/>
                <a:gd name="connsiteX157" fmla="*/ 2630927 w 5187198"/>
                <a:gd name="connsiteY157" fmla="*/ 520495 h 6239661"/>
                <a:gd name="connsiteX158" fmla="*/ 2597965 w 5187198"/>
                <a:gd name="connsiteY158" fmla="*/ 515024 h 6239661"/>
                <a:gd name="connsiteX159" fmla="*/ 2532205 w 5187198"/>
                <a:gd name="connsiteY159" fmla="*/ 503895 h 6239661"/>
                <a:gd name="connsiteX160" fmla="*/ 2010064 w 5187198"/>
                <a:gd name="connsiteY160" fmla="*/ 452552 h 6239661"/>
                <a:gd name="connsiteX161" fmla="*/ 1494552 w 5187198"/>
                <a:gd name="connsiteY161" fmla="*/ 485055 h 6239661"/>
                <a:gd name="connsiteX162" fmla="*/ 1366896 w 5187198"/>
                <a:gd name="connsiteY162" fmla="*/ 509389 h 6239661"/>
                <a:gd name="connsiteX163" fmla="*/ 1240175 w 5187198"/>
                <a:gd name="connsiteY163" fmla="*/ 541045 h 6239661"/>
                <a:gd name="connsiteX164" fmla="*/ 1177438 w 5187198"/>
                <a:gd name="connsiteY164" fmla="*/ 560170 h 6239661"/>
                <a:gd name="connsiteX165" fmla="*/ 1145987 w 5187198"/>
                <a:gd name="connsiteY165" fmla="*/ 569826 h 6239661"/>
                <a:gd name="connsiteX166" fmla="*/ 1130315 w 5187198"/>
                <a:gd name="connsiteY166" fmla="*/ 574669 h 6239661"/>
                <a:gd name="connsiteX167" fmla="*/ 1114873 w 5187198"/>
                <a:gd name="connsiteY167" fmla="*/ 580384 h 6239661"/>
                <a:gd name="connsiteX168" fmla="*/ 1052839 w 5187198"/>
                <a:gd name="connsiteY168" fmla="*/ 602943 h 6239661"/>
                <a:gd name="connsiteX169" fmla="*/ 991135 w 5187198"/>
                <a:gd name="connsiteY169" fmla="*/ 626866 h 6239661"/>
                <a:gd name="connsiteX170" fmla="*/ 930179 w 5187198"/>
                <a:gd name="connsiteY170" fmla="*/ 653191 h 6239661"/>
                <a:gd name="connsiteX171" fmla="*/ 869768 w 5187198"/>
                <a:gd name="connsiteY171" fmla="*/ 680937 h 6239661"/>
                <a:gd name="connsiteX172" fmla="*/ 810085 w 5187198"/>
                <a:gd name="connsiteY172" fmla="*/ 710734 h 6239661"/>
                <a:gd name="connsiteX173" fmla="*/ 751220 w 5187198"/>
                <a:gd name="connsiteY173" fmla="*/ 741794 h 6239661"/>
                <a:gd name="connsiteX174" fmla="*/ 532669 w 5187198"/>
                <a:gd name="connsiteY174" fmla="*/ 881688 h 6239661"/>
                <a:gd name="connsiteX175" fmla="*/ 354185 w 5187198"/>
                <a:gd name="connsiteY175" fmla="*/ 1050286 h 6239661"/>
                <a:gd name="connsiteX176" fmla="*/ 315980 w 5187198"/>
                <a:gd name="connsiteY176" fmla="*/ 1098125 h 6239661"/>
                <a:gd name="connsiteX177" fmla="*/ 280345 w 5187198"/>
                <a:gd name="connsiteY177" fmla="*/ 1149782 h 6239661"/>
                <a:gd name="connsiteX178" fmla="*/ 245890 w 5187198"/>
                <a:gd name="connsiteY178" fmla="*/ 1203959 h 6239661"/>
                <a:gd name="connsiteX179" fmla="*/ 212162 w 5187198"/>
                <a:gd name="connsiteY179" fmla="*/ 1260184 h 6239661"/>
                <a:gd name="connsiteX180" fmla="*/ 80716 w 5187198"/>
                <a:gd name="connsiteY180" fmla="*/ 1502476 h 6239661"/>
                <a:gd name="connsiteX181" fmla="*/ 0 w 5187198"/>
                <a:gd name="connsiteY181" fmla="*/ 1648841 h 6239661"/>
                <a:gd name="connsiteX182" fmla="*/ 0 w 5187198"/>
                <a:gd name="connsiteY182" fmla="*/ 954863 h 6239661"/>
                <a:gd name="connsiteX183" fmla="*/ 43491 w 5187198"/>
                <a:gd name="connsiteY183" fmla="*/ 895513 h 6239661"/>
                <a:gd name="connsiteX184" fmla="*/ 93923 w 5187198"/>
                <a:gd name="connsiteY184" fmla="*/ 834489 h 6239661"/>
                <a:gd name="connsiteX185" fmla="*/ 323465 w 5187198"/>
                <a:gd name="connsiteY185" fmla="*/ 617671 h 6239661"/>
                <a:gd name="connsiteX186" fmla="*/ 574777 w 5187198"/>
                <a:gd name="connsiteY186" fmla="*/ 446794 h 6239661"/>
                <a:gd name="connsiteX187" fmla="*/ 638943 w 5187198"/>
                <a:gd name="connsiteY187" fmla="*/ 408925 h 6239661"/>
                <a:gd name="connsiteX188" fmla="*/ 703505 w 5187198"/>
                <a:gd name="connsiteY188" fmla="*/ 371742 h 6239661"/>
                <a:gd name="connsiteX189" fmla="*/ 769262 w 5187198"/>
                <a:gd name="connsiteY189" fmla="*/ 336154 h 6239661"/>
                <a:gd name="connsiteX190" fmla="*/ 835552 w 5187198"/>
                <a:gd name="connsiteY190" fmla="*/ 301173 h 6239661"/>
                <a:gd name="connsiteX191" fmla="*/ 902979 w 5187198"/>
                <a:gd name="connsiteY191" fmla="*/ 268004 h 6239661"/>
                <a:gd name="connsiteX192" fmla="*/ 971127 w 5187198"/>
                <a:gd name="connsiteY192" fmla="*/ 235607 h 6239661"/>
                <a:gd name="connsiteX193" fmla="*/ 988238 w 5187198"/>
                <a:gd name="connsiteY193" fmla="*/ 227556 h 6239661"/>
                <a:gd name="connsiteX194" fmla="*/ 1005744 w 5187198"/>
                <a:gd name="connsiteY194" fmla="*/ 220191 h 6239661"/>
                <a:gd name="connsiteX195" fmla="*/ 1040729 w 5187198"/>
                <a:gd name="connsiteY195" fmla="*/ 205569 h 6239661"/>
                <a:gd name="connsiteX196" fmla="*/ 1110835 w 5187198"/>
                <a:gd name="connsiteY196" fmla="*/ 176248 h 6239661"/>
                <a:gd name="connsiteX197" fmla="*/ 1254256 w 5187198"/>
                <a:gd name="connsiteY197" fmla="*/ 123796 h 6239661"/>
                <a:gd name="connsiteX198" fmla="*/ 1401310 w 5187198"/>
                <a:gd name="connsiteY198" fmla="*/ 79852 h 6239661"/>
                <a:gd name="connsiteX199" fmla="*/ 2011811 w 5187198"/>
                <a:gd name="connsiteY199" fmla="*/ 4 h 6239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Lst>
              <a:rect l="l" t="t" r="r" b="b"/>
              <a:pathLst>
                <a:path w="5187198" h="6239661">
                  <a:moveTo>
                    <a:pt x="2011811" y="4"/>
                  </a:moveTo>
                  <a:cubicBezTo>
                    <a:pt x="2217306" y="120"/>
                    <a:pt x="2420903" y="25925"/>
                    <a:pt x="2617011" y="70590"/>
                  </a:cubicBezTo>
                  <a:lnTo>
                    <a:pt x="2690321" y="88146"/>
                  </a:lnTo>
                  <a:lnTo>
                    <a:pt x="2726863" y="97127"/>
                  </a:lnTo>
                  <a:lnTo>
                    <a:pt x="2762951" y="107375"/>
                  </a:lnTo>
                  <a:lnTo>
                    <a:pt x="2834843" y="128493"/>
                  </a:lnTo>
                  <a:cubicBezTo>
                    <a:pt x="2858788" y="135605"/>
                    <a:pt x="2882632" y="142226"/>
                    <a:pt x="2906574" y="151076"/>
                  </a:cubicBezTo>
                  <a:cubicBezTo>
                    <a:pt x="2954475" y="167852"/>
                    <a:pt x="3002363" y="183813"/>
                    <a:pt x="3049504" y="202124"/>
                  </a:cubicBezTo>
                  <a:lnTo>
                    <a:pt x="3189518" y="260159"/>
                  </a:lnTo>
                  <a:lnTo>
                    <a:pt x="3326048" y="325143"/>
                  </a:lnTo>
                  <a:cubicBezTo>
                    <a:pt x="3370687" y="348464"/>
                    <a:pt x="3414908" y="372485"/>
                    <a:pt x="3459166" y="395936"/>
                  </a:cubicBezTo>
                  <a:cubicBezTo>
                    <a:pt x="3502947" y="420302"/>
                    <a:pt x="3545491" y="447118"/>
                    <a:pt x="3588578" y="472343"/>
                  </a:cubicBezTo>
                  <a:cubicBezTo>
                    <a:pt x="3610346" y="484551"/>
                    <a:pt x="3630797" y="499072"/>
                    <a:pt x="3651864" y="512600"/>
                  </a:cubicBezTo>
                  <a:lnTo>
                    <a:pt x="3714514" y="553499"/>
                  </a:lnTo>
                  <a:cubicBezTo>
                    <a:pt x="3880005" y="664844"/>
                    <a:pt x="4036083" y="788388"/>
                    <a:pt x="4181221" y="922912"/>
                  </a:cubicBezTo>
                  <a:cubicBezTo>
                    <a:pt x="4326221" y="1057515"/>
                    <a:pt x="4461955" y="1202038"/>
                    <a:pt x="4582963" y="1358264"/>
                  </a:cubicBezTo>
                  <a:cubicBezTo>
                    <a:pt x="4614206" y="1396543"/>
                    <a:pt x="4642091" y="1437400"/>
                    <a:pt x="4670721" y="1477644"/>
                  </a:cubicBezTo>
                  <a:cubicBezTo>
                    <a:pt x="4700172" y="1517414"/>
                    <a:pt x="4725864" y="1559538"/>
                    <a:pt x="4752378" y="1601187"/>
                  </a:cubicBezTo>
                  <a:lnTo>
                    <a:pt x="4772168" y="1632456"/>
                  </a:lnTo>
                  <a:lnTo>
                    <a:pt x="4782117" y="1648104"/>
                  </a:lnTo>
                  <a:lnTo>
                    <a:pt x="4791381" y="1664150"/>
                  </a:lnTo>
                  <a:lnTo>
                    <a:pt x="4828190" y="1728379"/>
                  </a:lnTo>
                  <a:cubicBezTo>
                    <a:pt x="4840266" y="1749930"/>
                    <a:pt x="4853470" y="1770740"/>
                    <a:pt x="4864832" y="1792796"/>
                  </a:cubicBezTo>
                  <a:lnTo>
                    <a:pt x="4899201" y="1858342"/>
                  </a:lnTo>
                  <a:cubicBezTo>
                    <a:pt x="4910484" y="1880260"/>
                    <a:pt x="4922532" y="1901920"/>
                    <a:pt x="4933266" y="1924155"/>
                  </a:cubicBezTo>
                  <a:lnTo>
                    <a:pt x="4964403" y="1991384"/>
                  </a:lnTo>
                  <a:cubicBezTo>
                    <a:pt x="4974618" y="2013829"/>
                    <a:pt x="4985323" y="2036171"/>
                    <a:pt x="4995019" y="2058823"/>
                  </a:cubicBezTo>
                  <a:lnTo>
                    <a:pt x="5021999" y="2127723"/>
                  </a:lnTo>
                  <a:lnTo>
                    <a:pt x="5048321" y="2196908"/>
                  </a:lnTo>
                  <a:lnTo>
                    <a:pt x="5070546" y="2267547"/>
                  </a:lnTo>
                  <a:cubicBezTo>
                    <a:pt x="5078054" y="2291004"/>
                    <a:pt x="5085044" y="2314670"/>
                    <a:pt x="5092171" y="2338256"/>
                  </a:cubicBezTo>
                  <a:cubicBezTo>
                    <a:pt x="5098670" y="2362023"/>
                    <a:pt x="5104296" y="2386019"/>
                    <a:pt x="5110305" y="2409886"/>
                  </a:cubicBezTo>
                  <a:cubicBezTo>
                    <a:pt x="5158097" y="2600976"/>
                    <a:pt x="5182068" y="2797044"/>
                    <a:pt x="5186393" y="2992022"/>
                  </a:cubicBezTo>
                  <a:cubicBezTo>
                    <a:pt x="5191013" y="3187195"/>
                    <a:pt x="5175397" y="3380886"/>
                    <a:pt x="5149045" y="3571816"/>
                  </a:cubicBezTo>
                  <a:cubicBezTo>
                    <a:pt x="5141154" y="3619431"/>
                    <a:pt x="5133539" y="3666889"/>
                    <a:pt x="5126572" y="3714520"/>
                  </a:cubicBezTo>
                  <a:cubicBezTo>
                    <a:pt x="5117276" y="3761759"/>
                    <a:pt x="5107793" y="3808831"/>
                    <a:pt x="5099067" y="3856108"/>
                  </a:cubicBezTo>
                  <a:lnTo>
                    <a:pt x="5095699" y="3873868"/>
                  </a:lnTo>
                  <a:lnTo>
                    <a:pt x="5091573" y="3891426"/>
                  </a:lnTo>
                  <a:lnTo>
                    <a:pt x="5083324" y="3926541"/>
                  </a:lnTo>
                  <a:lnTo>
                    <a:pt x="5067256" y="3996889"/>
                  </a:lnTo>
                  <a:cubicBezTo>
                    <a:pt x="5064451" y="4008657"/>
                    <a:pt x="5062244" y="4020353"/>
                    <a:pt x="5059194" y="4032171"/>
                  </a:cubicBezTo>
                  <a:lnTo>
                    <a:pt x="5049522" y="4067833"/>
                  </a:lnTo>
                  <a:lnTo>
                    <a:pt x="5040067" y="4103553"/>
                  </a:lnTo>
                  <a:cubicBezTo>
                    <a:pt x="5036554" y="4115363"/>
                    <a:pt x="5032689" y="4127194"/>
                    <a:pt x="5028960" y="4138946"/>
                  </a:cubicBezTo>
                  <a:cubicBezTo>
                    <a:pt x="4999693" y="4233462"/>
                    <a:pt x="4962869" y="4326764"/>
                    <a:pt x="4917351" y="4417041"/>
                  </a:cubicBezTo>
                  <a:cubicBezTo>
                    <a:pt x="4871860" y="4507209"/>
                    <a:pt x="4817597" y="4594215"/>
                    <a:pt x="4756163" y="4676402"/>
                  </a:cubicBezTo>
                  <a:cubicBezTo>
                    <a:pt x="4632803" y="4840875"/>
                    <a:pt x="4480597" y="4982783"/>
                    <a:pt x="4322493" y="5105604"/>
                  </a:cubicBezTo>
                  <a:cubicBezTo>
                    <a:pt x="4163928" y="5228420"/>
                    <a:pt x="3999564" y="5332640"/>
                    <a:pt x="3840510" y="5429590"/>
                  </a:cubicBezTo>
                  <a:cubicBezTo>
                    <a:pt x="3760954" y="5478172"/>
                    <a:pt x="3682353" y="5524924"/>
                    <a:pt x="3606447" y="5572862"/>
                  </a:cubicBezTo>
                  <a:lnTo>
                    <a:pt x="3488814" y="5647178"/>
                  </a:lnTo>
                  <a:cubicBezTo>
                    <a:pt x="3448270" y="5672597"/>
                    <a:pt x="3407323" y="5697792"/>
                    <a:pt x="3365864" y="5722735"/>
                  </a:cubicBezTo>
                  <a:cubicBezTo>
                    <a:pt x="3200163" y="5822424"/>
                    <a:pt x="3026125" y="5917328"/>
                    <a:pt x="2839486" y="5999120"/>
                  </a:cubicBezTo>
                  <a:cubicBezTo>
                    <a:pt x="2653201" y="6080891"/>
                    <a:pt x="2453560" y="6149344"/>
                    <a:pt x="2242423" y="6192346"/>
                  </a:cubicBezTo>
                  <a:cubicBezTo>
                    <a:pt x="2031719" y="6235463"/>
                    <a:pt x="1808952" y="6251353"/>
                    <a:pt x="1589380" y="6230657"/>
                  </a:cubicBezTo>
                  <a:lnTo>
                    <a:pt x="1548244" y="6226706"/>
                  </a:lnTo>
                  <a:cubicBezTo>
                    <a:pt x="1534528" y="6225117"/>
                    <a:pt x="1520898" y="6223203"/>
                    <a:pt x="1507348" y="6221428"/>
                  </a:cubicBezTo>
                  <a:lnTo>
                    <a:pt x="1466401" y="6215904"/>
                  </a:lnTo>
                  <a:cubicBezTo>
                    <a:pt x="1452772" y="6213991"/>
                    <a:pt x="1439316" y="6211428"/>
                    <a:pt x="1425773" y="6209191"/>
                  </a:cubicBezTo>
                  <a:cubicBezTo>
                    <a:pt x="1398775" y="6204391"/>
                    <a:pt x="1371610" y="6199779"/>
                    <a:pt x="1344960" y="6193681"/>
                  </a:cubicBezTo>
                  <a:cubicBezTo>
                    <a:pt x="1318251" y="6187799"/>
                    <a:pt x="1291260" y="6182538"/>
                    <a:pt x="1265007" y="6175388"/>
                  </a:cubicBezTo>
                  <a:lnTo>
                    <a:pt x="1225415" y="6165243"/>
                  </a:lnTo>
                  <a:cubicBezTo>
                    <a:pt x="1212163" y="6161924"/>
                    <a:pt x="1198939" y="6158496"/>
                    <a:pt x="1186567" y="6154486"/>
                  </a:cubicBezTo>
                  <a:lnTo>
                    <a:pt x="1111158" y="6130918"/>
                  </a:lnTo>
                  <a:lnTo>
                    <a:pt x="1035915" y="6107163"/>
                  </a:lnTo>
                  <a:cubicBezTo>
                    <a:pt x="1010846" y="6099055"/>
                    <a:pt x="986357" y="6088784"/>
                    <a:pt x="961579" y="6079594"/>
                  </a:cubicBezTo>
                  <a:cubicBezTo>
                    <a:pt x="763709" y="6005594"/>
                    <a:pt x="572401" y="5909703"/>
                    <a:pt x="395297" y="5792812"/>
                  </a:cubicBezTo>
                  <a:lnTo>
                    <a:pt x="265239" y="5701511"/>
                  </a:lnTo>
                  <a:cubicBezTo>
                    <a:pt x="254227" y="5694155"/>
                    <a:pt x="244103" y="5685646"/>
                    <a:pt x="233756" y="5677542"/>
                  </a:cubicBezTo>
                  <a:lnTo>
                    <a:pt x="202800" y="5652902"/>
                  </a:lnTo>
                  <a:lnTo>
                    <a:pt x="140918" y="5603515"/>
                  </a:lnTo>
                  <a:cubicBezTo>
                    <a:pt x="130598" y="5595302"/>
                    <a:pt x="120280" y="5587089"/>
                    <a:pt x="110625" y="5578127"/>
                  </a:cubicBezTo>
                  <a:cubicBezTo>
                    <a:pt x="105647" y="5573779"/>
                    <a:pt x="100444" y="5569834"/>
                    <a:pt x="95631" y="5565299"/>
                  </a:cubicBezTo>
                  <a:cubicBezTo>
                    <a:pt x="90955" y="5560684"/>
                    <a:pt x="86505" y="5555666"/>
                    <a:pt x="81966" y="5550973"/>
                  </a:cubicBezTo>
                  <a:lnTo>
                    <a:pt x="27991" y="5493272"/>
                  </a:lnTo>
                  <a:cubicBezTo>
                    <a:pt x="19109" y="5483589"/>
                    <a:pt x="9758" y="5474359"/>
                    <a:pt x="1454" y="5464252"/>
                  </a:cubicBezTo>
                  <a:lnTo>
                    <a:pt x="0" y="5462518"/>
                  </a:lnTo>
                  <a:lnTo>
                    <a:pt x="0" y="4720187"/>
                  </a:lnTo>
                  <a:lnTo>
                    <a:pt x="109684" y="4836724"/>
                  </a:lnTo>
                  <a:cubicBezTo>
                    <a:pt x="173316" y="4897375"/>
                    <a:pt x="239447" y="4954160"/>
                    <a:pt x="306959" y="5007200"/>
                  </a:cubicBezTo>
                  <a:lnTo>
                    <a:pt x="358101" y="5046057"/>
                  </a:lnTo>
                  <a:lnTo>
                    <a:pt x="383328" y="5065684"/>
                  </a:lnTo>
                  <a:cubicBezTo>
                    <a:pt x="391637" y="5072316"/>
                    <a:pt x="400805" y="5077902"/>
                    <a:pt x="409503" y="5083942"/>
                  </a:cubicBezTo>
                  <a:lnTo>
                    <a:pt x="461889" y="5119888"/>
                  </a:lnTo>
                  <a:cubicBezTo>
                    <a:pt x="466184" y="5122893"/>
                    <a:pt x="470616" y="5125820"/>
                    <a:pt x="474883" y="5128933"/>
                  </a:cubicBezTo>
                  <a:cubicBezTo>
                    <a:pt x="478982" y="5132235"/>
                    <a:pt x="482476" y="5136069"/>
                    <a:pt x="486410" y="5139557"/>
                  </a:cubicBezTo>
                  <a:cubicBezTo>
                    <a:pt x="494140" y="5146613"/>
                    <a:pt x="502565" y="5152812"/>
                    <a:pt x="510852" y="5159089"/>
                  </a:cubicBezTo>
                  <a:lnTo>
                    <a:pt x="560653" y="5196893"/>
                  </a:lnTo>
                  <a:lnTo>
                    <a:pt x="585485" y="5215834"/>
                  </a:lnTo>
                  <a:cubicBezTo>
                    <a:pt x="593773" y="5222111"/>
                    <a:pt x="601864" y="5228685"/>
                    <a:pt x="610707" y="5234185"/>
                  </a:cubicBezTo>
                  <a:lnTo>
                    <a:pt x="714768" y="5303103"/>
                  </a:lnTo>
                  <a:cubicBezTo>
                    <a:pt x="856162" y="5390603"/>
                    <a:pt x="1008099" y="5459947"/>
                    <a:pt x="1166634" y="5513322"/>
                  </a:cubicBezTo>
                  <a:cubicBezTo>
                    <a:pt x="1186540" y="5519932"/>
                    <a:pt x="1205774" y="5527751"/>
                    <a:pt x="1225991" y="5533632"/>
                  </a:cubicBezTo>
                  <a:lnTo>
                    <a:pt x="1286680" y="5550705"/>
                  </a:lnTo>
                  <a:lnTo>
                    <a:pt x="1347310" y="5567995"/>
                  </a:lnTo>
                  <a:cubicBezTo>
                    <a:pt x="1357469" y="5571180"/>
                    <a:pt x="1367261" y="5573572"/>
                    <a:pt x="1377002" y="5575719"/>
                  </a:cubicBezTo>
                  <a:lnTo>
                    <a:pt x="1406328" y="5582649"/>
                  </a:lnTo>
                  <a:cubicBezTo>
                    <a:pt x="1425825" y="5587757"/>
                    <a:pt x="1445490" y="5590939"/>
                    <a:pt x="1465060" y="5594909"/>
                  </a:cubicBezTo>
                  <a:cubicBezTo>
                    <a:pt x="1484652" y="5599231"/>
                    <a:pt x="1504324" y="5601952"/>
                    <a:pt x="1523881" y="5605105"/>
                  </a:cubicBezTo>
                  <a:cubicBezTo>
                    <a:pt x="1533660" y="5606682"/>
                    <a:pt x="1543460" y="5608613"/>
                    <a:pt x="1553325" y="5609865"/>
                  </a:cubicBezTo>
                  <a:lnTo>
                    <a:pt x="1582813" y="5613593"/>
                  </a:lnTo>
                  <a:lnTo>
                    <a:pt x="1612301" y="5617321"/>
                  </a:lnTo>
                  <a:lnTo>
                    <a:pt x="1641863" y="5619910"/>
                  </a:lnTo>
                  <a:cubicBezTo>
                    <a:pt x="1799348" y="5633940"/>
                    <a:pt x="1957913" y="5625770"/>
                    <a:pt x="2117508" y="5595156"/>
                  </a:cubicBezTo>
                  <a:cubicBezTo>
                    <a:pt x="2277124" y="5564895"/>
                    <a:pt x="2437004" y="5512449"/>
                    <a:pt x="2597368" y="5447381"/>
                  </a:cubicBezTo>
                  <a:cubicBezTo>
                    <a:pt x="2757791" y="5382096"/>
                    <a:pt x="2918855" y="5304464"/>
                    <a:pt x="3082968" y="5223245"/>
                  </a:cubicBezTo>
                  <a:lnTo>
                    <a:pt x="3334855" y="5097383"/>
                  </a:lnTo>
                  <a:cubicBezTo>
                    <a:pt x="3423528" y="5054142"/>
                    <a:pt x="3511773" y="5013798"/>
                    <a:pt x="3599509" y="4976217"/>
                  </a:cubicBezTo>
                  <a:cubicBezTo>
                    <a:pt x="3774960" y="4900701"/>
                    <a:pt x="3948276" y="4837481"/>
                    <a:pt x="4112002" y="4766359"/>
                  </a:cubicBezTo>
                  <a:cubicBezTo>
                    <a:pt x="4193972" y="4730827"/>
                    <a:pt x="4273429" y="4692997"/>
                    <a:pt x="4348983" y="4649833"/>
                  </a:cubicBezTo>
                  <a:cubicBezTo>
                    <a:pt x="4424508" y="4606778"/>
                    <a:pt x="4496050" y="4558250"/>
                    <a:pt x="4560505" y="4501564"/>
                  </a:cubicBezTo>
                  <a:cubicBezTo>
                    <a:pt x="4625198" y="4445289"/>
                    <a:pt x="4682991" y="4381021"/>
                    <a:pt x="4731963" y="4309870"/>
                  </a:cubicBezTo>
                  <a:cubicBezTo>
                    <a:pt x="4781043" y="4238747"/>
                    <a:pt x="4821275" y="4160848"/>
                    <a:pt x="4852344" y="4078640"/>
                  </a:cubicBezTo>
                  <a:lnTo>
                    <a:pt x="4863972" y="4047790"/>
                  </a:lnTo>
                  <a:lnTo>
                    <a:pt x="4874144" y="4016320"/>
                  </a:lnTo>
                  <a:lnTo>
                    <a:pt x="4884127" y="3984682"/>
                  </a:lnTo>
                  <a:cubicBezTo>
                    <a:pt x="4887242" y="3973925"/>
                    <a:pt x="4889981" y="3962835"/>
                    <a:pt x="4892800" y="3951883"/>
                  </a:cubicBezTo>
                  <a:lnTo>
                    <a:pt x="4909526" y="3886001"/>
                  </a:lnTo>
                  <a:lnTo>
                    <a:pt x="4917687" y="3852948"/>
                  </a:lnTo>
                  <a:lnTo>
                    <a:pt x="4921768" y="3836422"/>
                  </a:lnTo>
                  <a:lnTo>
                    <a:pt x="4924845" y="3819742"/>
                  </a:lnTo>
                  <a:cubicBezTo>
                    <a:pt x="4933092" y="3775120"/>
                    <a:pt x="4941231" y="3730469"/>
                    <a:pt x="4948230" y="3685744"/>
                  </a:cubicBezTo>
                  <a:cubicBezTo>
                    <a:pt x="4953579" y="3640694"/>
                    <a:pt x="4958249" y="3595577"/>
                    <a:pt x="4962782" y="3550540"/>
                  </a:cubicBezTo>
                  <a:cubicBezTo>
                    <a:pt x="4976580" y="3369692"/>
                    <a:pt x="4965812" y="3187942"/>
                    <a:pt x="4939468" y="3010249"/>
                  </a:cubicBezTo>
                  <a:cubicBezTo>
                    <a:pt x="4912965" y="2832281"/>
                    <a:pt x="4870237" y="2658196"/>
                    <a:pt x="4816901" y="2488224"/>
                  </a:cubicBezTo>
                  <a:cubicBezTo>
                    <a:pt x="4810197" y="2466954"/>
                    <a:pt x="4803984" y="2445582"/>
                    <a:pt x="4797005" y="2424470"/>
                  </a:cubicBezTo>
                  <a:cubicBezTo>
                    <a:pt x="4789399" y="2403537"/>
                    <a:pt x="4781686" y="2382574"/>
                    <a:pt x="4774433" y="2361620"/>
                  </a:cubicBezTo>
                  <a:lnTo>
                    <a:pt x="4752459" y="2298700"/>
                  </a:lnTo>
                  <a:lnTo>
                    <a:pt x="4728083" y="2236526"/>
                  </a:lnTo>
                  <a:cubicBezTo>
                    <a:pt x="4719957" y="2215802"/>
                    <a:pt x="4712352" y="2194869"/>
                    <a:pt x="4704471" y="2174095"/>
                  </a:cubicBezTo>
                  <a:lnTo>
                    <a:pt x="4678399" y="2112626"/>
                  </a:lnTo>
                  <a:lnTo>
                    <a:pt x="4652601" y="2050999"/>
                  </a:lnTo>
                  <a:cubicBezTo>
                    <a:pt x="4643711" y="2030533"/>
                    <a:pt x="4633616" y="2010672"/>
                    <a:pt x="4624205" y="1990415"/>
                  </a:cubicBezTo>
                  <a:lnTo>
                    <a:pt x="4595398" y="1930069"/>
                  </a:lnTo>
                  <a:cubicBezTo>
                    <a:pt x="4585714" y="1909969"/>
                    <a:pt x="4574413" y="1890713"/>
                    <a:pt x="4563827" y="1870952"/>
                  </a:cubicBezTo>
                  <a:lnTo>
                    <a:pt x="4531433" y="1812311"/>
                  </a:lnTo>
                  <a:lnTo>
                    <a:pt x="4523315" y="1797616"/>
                  </a:lnTo>
                  <a:lnTo>
                    <a:pt x="4514482" y="1783425"/>
                  </a:lnTo>
                  <a:lnTo>
                    <a:pt x="4496845" y="1754936"/>
                  </a:lnTo>
                  <a:lnTo>
                    <a:pt x="4461463" y="1697929"/>
                  </a:lnTo>
                  <a:lnTo>
                    <a:pt x="4452660" y="1683629"/>
                  </a:lnTo>
                  <a:lnTo>
                    <a:pt x="4443141" y="1669834"/>
                  </a:lnTo>
                  <a:lnTo>
                    <a:pt x="4424241" y="1642166"/>
                  </a:lnTo>
                  <a:cubicBezTo>
                    <a:pt x="4399005" y="1605265"/>
                    <a:pt x="4374512" y="1567751"/>
                    <a:pt x="4346886" y="1532412"/>
                  </a:cubicBezTo>
                  <a:cubicBezTo>
                    <a:pt x="4240477" y="1388328"/>
                    <a:pt x="4120362" y="1253437"/>
                    <a:pt x="3985497" y="1134649"/>
                  </a:cubicBezTo>
                  <a:cubicBezTo>
                    <a:pt x="3850799" y="1015675"/>
                    <a:pt x="3702920" y="911715"/>
                    <a:pt x="3545665" y="825877"/>
                  </a:cubicBezTo>
                  <a:lnTo>
                    <a:pt x="3486190" y="794756"/>
                  </a:lnTo>
                  <a:cubicBezTo>
                    <a:pt x="3466181" y="784640"/>
                    <a:pt x="3446893" y="773560"/>
                    <a:pt x="3426182" y="764765"/>
                  </a:cubicBezTo>
                  <a:lnTo>
                    <a:pt x="3365044" y="737255"/>
                  </a:lnTo>
                  <a:lnTo>
                    <a:pt x="3334529" y="723514"/>
                  </a:lnTo>
                  <a:cubicBezTo>
                    <a:pt x="3324394" y="718943"/>
                    <a:pt x="3314287" y="714265"/>
                    <a:pt x="3303733" y="710395"/>
                  </a:cubicBezTo>
                  <a:cubicBezTo>
                    <a:pt x="3262013" y="694346"/>
                    <a:pt x="3220711" y="677599"/>
                    <a:pt x="3179033" y="662259"/>
                  </a:cubicBezTo>
                  <a:lnTo>
                    <a:pt x="3052408" y="620447"/>
                  </a:lnTo>
                  <a:lnTo>
                    <a:pt x="2924325" y="584505"/>
                  </a:lnTo>
                  <a:cubicBezTo>
                    <a:pt x="2903106" y="578471"/>
                    <a:pt x="2881119" y="574434"/>
                    <a:pt x="2859667" y="569266"/>
                  </a:cubicBezTo>
                  <a:lnTo>
                    <a:pt x="2795226" y="554085"/>
                  </a:lnTo>
                  <a:cubicBezTo>
                    <a:pt x="2774078" y="548652"/>
                    <a:pt x="2751709" y="544744"/>
                    <a:pt x="2729702" y="540354"/>
                  </a:cubicBezTo>
                  <a:lnTo>
                    <a:pt x="2663758" y="527322"/>
                  </a:lnTo>
                  <a:lnTo>
                    <a:pt x="2630927" y="520495"/>
                  </a:lnTo>
                  <a:lnTo>
                    <a:pt x="2597965" y="515024"/>
                  </a:lnTo>
                  <a:cubicBezTo>
                    <a:pt x="2575970" y="511449"/>
                    <a:pt x="2554112" y="507795"/>
                    <a:pt x="2532205" y="503895"/>
                  </a:cubicBezTo>
                  <a:cubicBezTo>
                    <a:pt x="2357016" y="475037"/>
                    <a:pt x="2182954" y="456682"/>
                    <a:pt x="2010064" y="452552"/>
                  </a:cubicBezTo>
                  <a:cubicBezTo>
                    <a:pt x="1837255" y="448558"/>
                    <a:pt x="1665388" y="457916"/>
                    <a:pt x="1494552" y="485055"/>
                  </a:cubicBezTo>
                  <a:cubicBezTo>
                    <a:pt x="1452133" y="492816"/>
                    <a:pt x="1409569" y="501117"/>
                    <a:pt x="1366896" y="509389"/>
                  </a:cubicBezTo>
                  <a:cubicBezTo>
                    <a:pt x="1324862" y="520035"/>
                    <a:pt x="1282333" y="529505"/>
                    <a:pt x="1240175" y="541045"/>
                  </a:cubicBezTo>
                  <a:lnTo>
                    <a:pt x="1177438" y="560170"/>
                  </a:lnTo>
                  <a:lnTo>
                    <a:pt x="1145987" y="569826"/>
                  </a:lnTo>
                  <a:lnTo>
                    <a:pt x="1130315" y="574669"/>
                  </a:lnTo>
                  <a:lnTo>
                    <a:pt x="1114873" y="580384"/>
                  </a:lnTo>
                  <a:lnTo>
                    <a:pt x="1052839" y="602943"/>
                  </a:lnTo>
                  <a:cubicBezTo>
                    <a:pt x="1032151" y="610499"/>
                    <a:pt x="1011255" y="617535"/>
                    <a:pt x="991135" y="626866"/>
                  </a:cubicBezTo>
                  <a:lnTo>
                    <a:pt x="930179" y="653191"/>
                  </a:lnTo>
                  <a:cubicBezTo>
                    <a:pt x="909850" y="662002"/>
                    <a:pt x="889443" y="670676"/>
                    <a:pt x="869768" y="680937"/>
                  </a:cubicBezTo>
                  <a:lnTo>
                    <a:pt x="810085" y="710734"/>
                  </a:lnTo>
                  <a:cubicBezTo>
                    <a:pt x="790331" y="720859"/>
                    <a:pt x="770124" y="730514"/>
                    <a:pt x="751220" y="741794"/>
                  </a:cubicBezTo>
                  <a:cubicBezTo>
                    <a:pt x="673929" y="784955"/>
                    <a:pt x="598827" y="830326"/>
                    <a:pt x="532669" y="881688"/>
                  </a:cubicBezTo>
                  <a:cubicBezTo>
                    <a:pt x="464226" y="931625"/>
                    <a:pt x="406969" y="988270"/>
                    <a:pt x="354185" y="1050286"/>
                  </a:cubicBezTo>
                  <a:lnTo>
                    <a:pt x="315980" y="1098125"/>
                  </a:lnTo>
                  <a:lnTo>
                    <a:pt x="280345" y="1149782"/>
                  </a:lnTo>
                  <a:cubicBezTo>
                    <a:pt x="268144" y="1166335"/>
                    <a:pt x="257438" y="1185955"/>
                    <a:pt x="245890" y="1203959"/>
                  </a:cubicBezTo>
                  <a:cubicBezTo>
                    <a:pt x="234552" y="1222481"/>
                    <a:pt x="223171" y="1240298"/>
                    <a:pt x="212162" y="1260184"/>
                  </a:cubicBezTo>
                  <a:cubicBezTo>
                    <a:pt x="168299" y="1337574"/>
                    <a:pt x="125055" y="1419360"/>
                    <a:pt x="80716" y="1502476"/>
                  </a:cubicBezTo>
                  <a:lnTo>
                    <a:pt x="0" y="1648841"/>
                  </a:lnTo>
                  <a:lnTo>
                    <a:pt x="0" y="954863"/>
                  </a:lnTo>
                  <a:lnTo>
                    <a:pt x="43491" y="895513"/>
                  </a:lnTo>
                  <a:cubicBezTo>
                    <a:pt x="59888" y="874984"/>
                    <a:pt x="77014" y="854766"/>
                    <a:pt x="93923" y="834489"/>
                  </a:cubicBezTo>
                  <a:cubicBezTo>
                    <a:pt x="163245" y="754880"/>
                    <a:pt x="240806" y="679565"/>
                    <a:pt x="323465" y="617671"/>
                  </a:cubicBezTo>
                  <a:cubicBezTo>
                    <a:pt x="405002" y="553042"/>
                    <a:pt x="490132" y="499230"/>
                    <a:pt x="574777" y="446794"/>
                  </a:cubicBezTo>
                  <a:cubicBezTo>
                    <a:pt x="595733" y="433050"/>
                    <a:pt x="617442" y="421248"/>
                    <a:pt x="638943" y="408925"/>
                  </a:cubicBezTo>
                  <a:lnTo>
                    <a:pt x="703505" y="371742"/>
                  </a:lnTo>
                  <a:cubicBezTo>
                    <a:pt x="724798" y="358900"/>
                    <a:pt x="747120" y="347842"/>
                    <a:pt x="769262" y="336154"/>
                  </a:cubicBezTo>
                  <a:lnTo>
                    <a:pt x="835552" y="301173"/>
                  </a:lnTo>
                  <a:cubicBezTo>
                    <a:pt x="857427" y="289183"/>
                    <a:pt x="880470" y="278896"/>
                    <a:pt x="902979" y="268004"/>
                  </a:cubicBezTo>
                  <a:lnTo>
                    <a:pt x="971127" y="235607"/>
                  </a:lnTo>
                  <a:lnTo>
                    <a:pt x="988238" y="227556"/>
                  </a:lnTo>
                  <a:lnTo>
                    <a:pt x="1005744" y="220191"/>
                  </a:lnTo>
                  <a:lnTo>
                    <a:pt x="1040729" y="205569"/>
                  </a:lnTo>
                  <a:lnTo>
                    <a:pt x="1110835" y="176248"/>
                  </a:lnTo>
                  <a:cubicBezTo>
                    <a:pt x="1157999" y="157703"/>
                    <a:pt x="1206322" y="141323"/>
                    <a:pt x="1254256" y="123796"/>
                  </a:cubicBezTo>
                  <a:cubicBezTo>
                    <a:pt x="1302938" y="108671"/>
                    <a:pt x="1352074" y="94017"/>
                    <a:pt x="1401310" y="79852"/>
                  </a:cubicBezTo>
                  <a:cubicBezTo>
                    <a:pt x="1599497" y="26774"/>
                    <a:pt x="1806373" y="-329"/>
                    <a:pt x="2011811" y="4"/>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4" name="Freeform: Shape 13">
              <a:extLst>
                <a:ext uri="{FF2B5EF4-FFF2-40B4-BE49-F238E27FC236}">
                  <a16:creationId xmlns:a16="http://schemas.microsoft.com/office/drawing/2014/main" id="{06AC5DCC-C3CC-4FD5-AD4E-13A1BE5F7F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0" y="297400"/>
              <a:ext cx="5215811" cy="6107388"/>
            </a:xfrm>
            <a:custGeom>
              <a:avLst/>
              <a:gdLst>
                <a:gd name="connsiteX0" fmla="*/ 1869139 w 5215811"/>
                <a:gd name="connsiteY0" fmla="*/ 9 h 6107388"/>
                <a:gd name="connsiteX1" fmla="*/ 2791149 w 5215811"/>
                <a:gd name="connsiteY1" fmla="*/ 130229 h 6107388"/>
                <a:gd name="connsiteX2" fmla="*/ 4760307 w 5215811"/>
                <a:gd name="connsiteY2" fmla="*/ 1608408 h 6107388"/>
                <a:gd name="connsiteX3" fmla="*/ 5108574 w 5215811"/>
                <a:gd name="connsiteY3" fmla="*/ 4050383 h 6107388"/>
                <a:gd name="connsiteX4" fmla="*/ 3434916 w 5215811"/>
                <a:gd name="connsiteY4" fmla="*/ 5503134 h 6107388"/>
                <a:gd name="connsiteX5" fmla="*/ 1137841 w 5215811"/>
                <a:gd name="connsiteY5" fmla="*/ 6033968 h 6107388"/>
                <a:gd name="connsiteX6" fmla="*/ 217555 w 5215811"/>
                <a:gd name="connsiteY6" fmla="*/ 5598945 h 6107388"/>
                <a:gd name="connsiteX7" fmla="*/ 0 w 5215811"/>
                <a:gd name="connsiteY7" fmla="*/ 5419622 h 6107388"/>
                <a:gd name="connsiteX8" fmla="*/ 0 w 5215811"/>
                <a:gd name="connsiteY8" fmla="*/ 4571683 h 6107388"/>
                <a:gd name="connsiteX9" fmla="*/ 18056 w 5215811"/>
                <a:gd name="connsiteY9" fmla="*/ 4599282 h 6107388"/>
                <a:gd name="connsiteX10" fmla="*/ 358324 w 5215811"/>
                <a:gd name="connsiteY10" fmla="*/ 4988154 h 6107388"/>
                <a:gd name="connsiteX11" fmla="*/ 1282741 w 5215811"/>
                <a:gd name="connsiteY11" fmla="*/ 5493193 h 6107388"/>
                <a:gd name="connsiteX12" fmla="*/ 2172794 w 5215811"/>
                <a:gd name="connsiteY12" fmla="*/ 5470630 h 6107388"/>
                <a:gd name="connsiteX13" fmla="*/ 3146893 w 5215811"/>
                <a:gd name="connsiteY13" fmla="*/ 5016296 h 6107388"/>
                <a:gd name="connsiteX14" fmla="*/ 3574114 w 5215811"/>
                <a:gd name="connsiteY14" fmla="*/ 4791124 h 6107388"/>
                <a:gd name="connsiteX15" fmla="*/ 4244948 w 5215811"/>
                <a:gd name="connsiteY15" fmla="*/ 4392664 h 6107388"/>
                <a:gd name="connsiteX16" fmla="*/ 4556385 w 5215811"/>
                <a:gd name="connsiteY16" fmla="*/ 3902656 h 6107388"/>
                <a:gd name="connsiteX17" fmla="*/ 4616354 w 5215811"/>
                <a:gd name="connsiteY17" fmla="*/ 2851680 h 6107388"/>
                <a:gd name="connsiteX18" fmla="*/ 4269266 w 5215811"/>
                <a:gd name="connsiteY18" fmla="*/ 1889625 h 6107388"/>
                <a:gd name="connsiteX19" fmla="*/ 2645976 w 5215811"/>
                <a:gd name="connsiteY19" fmla="*/ 671162 h 6107388"/>
                <a:gd name="connsiteX20" fmla="*/ 1648930 w 5215811"/>
                <a:gd name="connsiteY20" fmla="*/ 573017 h 6107388"/>
                <a:gd name="connsiteX21" fmla="*/ 771768 w 5215811"/>
                <a:gd name="connsiteY21" fmla="*/ 865882 h 6107388"/>
                <a:gd name="connsiteX22" fmla="*/ 433617 w 5215811"/>
                <a:gd name="connsiteY22" fmla="*/ 1119441 h 6107388"/>
                <a:gd name="connsiteX23" fmla="*/ 200571 w 5215811"/>
                <a:gd name="connsiteY23" fmla="*/ 1486480 h 6107388"/>
                <a:gd name="connsiteX24" fmla="*/ 47077 w 5215811"/>
                <a:gd name="connsiteY24" fmla="*/ 1753604 h 6107388"/>
                <a:gd name="connsiteX25" fmla="*/ 0 w 5215811"/>
                <a:gd name="connsiteY25" fmla="*/ 1831655 h 6107388"/>
                <a:gd name="connsiteX26" fmla="*/ 0 w 5215811"/>
                <a:gd name="connsiteY26" fmla="*/ 751112 h 6107388"/>
                <a:gd name="connsiteX27" fmla="*/ 6994 w 5215811"/>
                <a:gd name="connsiteY27" fmla="*/ 742614 h 6107388"/>
                <a:gd name="connsiteX28" fmla="*/ 484047 w 5215811"/>
                <a:gd name="connsiteY28" fmla="*/ 378777 h 6107388"/>
                <a:gd name="connsiteX29" fmla="*/ 1869139 w 5215811"/>
                <a:gd name="connsiteY29" fmla="*/ 9 h 61073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5215811" h="6107388">
                  <a:moveTo>
                    <a:pt x="1869139" y="9"/>
                  </a:moveTo>
                  <a:cubicBezTo>
                    <a:pt x="2160924" y="-706"/>
                    <a:pt x="2465752" y="43039"/>
                    <a:pt x="2791149" y="130229"/>
                  </a:cubicBezTo>
                  <a:cubicBezTo>
                    <a:pt x="3651198" y="360678"/>
                    <a:pt x="4339884" y="907924"/>
                    <a:pt x="4760307" y="1608408"/>
                  </a:cubicBezTo>
                  <a:cubicBezTo>
                    <a:pt x="5188180" y="2321320"/>
                    <a:pt x="5338357" y="3192822"/>
                    <a:pt x="5108574" y="4050383"/>
                  </a:cubicBezTo>
                  <a:cubicBezTo>
                    <a:pt x="4880820" y="4900373"/>
                    <a:pt x="4152841" y="5098512"/>
                    <a:pt x="3434916" y="5503134"/>
                  </a:cubicBezTo>
                  <a:cubicBezTo>
                    <a:pt x="2717099" y="5907783"/>
                    <a:pt x="2005568" y="6266474"/>
                    <a:pt x="1137841" y="6033968"/>
                  </a:cubicBezTo>
                  <a:cubicBezTo>
                    <a:pt x="783079" y="5938910"/>
                    <a:pt x="479573" y="5790114"/>
                    <a:pt x="217555" y="5598945"/>
                  </a:cubicBezTo>
                  <a:lnTo>
                    <a:pt x="0" y="5419622"/>
                  </a:lnTo>
                  <a:lnTo>
                    <a:pt x="0" y="4571683"/>
                  </a:lnTo>
                  <a:lnTo>
                    <a:pt x="18056" y="4599282"/>
                  </a:lnTo>
                  <a:cubicBezTo>
                    <a:pt x="124071" y="4746782"/>
                    <a:pt x="237002" y="4875718"/>
                    <a:pt x="358324" y="4988154"/>
                  </a:cubicBezTo>
                  <a:cubicBezTo>
                    <a:pt x="621323" y="5231809"/>
                    <a:pt x="923667" y="5396979"/>
                    <a:pt x="1282741" y="5493193"/>
                  </a:cubicBezTo>
                  <a:cubicBezTo>
                    <a:pt x="1573894" y="5571207"/>
                    <a:pt x="1856732" y="5563878"/>
                    <a:pt x="2172794" y="5470630"/>
                  </a:cubicBezTo>
                  <a:cubicBezTo>
                    <a:pt x="2498985" y="5374183"/>
                    <a:pt x="2832844" y="5193315"/>
                    <a:pt x="3146893" y="5016296"/>
                  </a:cubicBezTo>
                  <a:cubicBezTo>
                    <a:pt x="3293538" y="4933641"/>
                    <a:pt x="3436182" y="4861160"/>
                    <a:pt x="3574114" y="4791124"/>
                  </a:cubicBezTo>
                  <a:cubicBezTo>
                    <a:pt x="3841238" y="4655550"/>
                    <a:pt x="4071901" y="4538375"/>
                    <a:pt x="4244948" y="4392664"/>
                  </a:cubicBezTo>
                  <a:cubicBezTo>
                    <a:pt x="4405844" y="4257259"/>
                    <a:pt x="4501845" y="4106204"/>
                    <a:pt x="4556385" y="3902656"/>
                  </a:cubicBezTo>
                  <a:cubicBezTo>
                    <a:pt x="4649063" y="3556776"/>
                    <a:pt x="4669271" y="3203187"/>
                    <a:pt x="4616354" y="2851680"/>
                  </a:cubicBezTo>
                  <a:cubicBezTo>
                    <a:pt x="4565198" y="2511774"/>
                    <a:pt x="4448474" y="2188147"/>
                    <a:pt x="4269266" y="1889625"/>
                  </a:cubicBezTo>
                  <a:cubicBezTo>
                    <a:pt x="3907781" y="1287586"/>
                    <a:pt x="3331245" y="854780"/>
                    <a:pt x="2645976" y="671162"/>
                  </a:cubicBezTo>
                  <a:cubicBezTo>
                    <a:pt x="2278249" y="572630"/>
                    <a:pt x="1952074" y="540526"/>
                    <a:pt x="1648930" y="573017"/>
                  </a:cubicBezTo>
                  <a:cubicBezTo>
                    <a:pt x="1351746" y="604901"/>
                    <a:pt x="1064785" y="700731"/>
                    <a:pt x="771768" y="865882"/>
                  </a:cubicBezTo>
                  <a:cubicBezTo>
                    <a:pt x="568061" y="980657"/>
                    <a:pt x="486465" y="1058486"/>
                    <a:pt x="433617" y="1119441"/>
                  </a:cubicBezTo>
                  <a:cubicBezTo>
                    <a:pt x="358307" y="1206256"/>
                    <a:pt x="292149" y="1323808"/>
                    <a:pt x="200571" y="1486480"/>
                  </a:cubicBezTo>
                  <a:cubicBezTo>
                    <a:pt x="156644" y="1564432"/>
                    <a:pt x="106654" y="1653214"/>
                    <a:pt x="47077" y="1753604"/>
                  </a:cubicBezTo>
                  <a:lnTo>
                    <a:pt x="0" y="1831655"/>
                  </a:lnTo>
                  <a:lnTo>
                    <a:pt x="0" y="751112"/>
                  </a:lnTo>
                  <a:lnTo>
                    <a:pt x="6994" y="742614"/>
                  </a:lnTo>
                  <a:cubicBezTo>
                    <a:pt x="117721" y="617683"/>
                    <a:pt x="259696" y="505222"/>
                    <a:pt x="484047" y="378777"/>
                  </a:cubicBezTo>
                  <a:cubicBezTo>
                    <a:pt x="932751" y="125890"/>
                    <a:pt x="1382831" y="1200"/>
                    <a:pt x="1869139" y="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5" name="Freeform: Shape 14">
              <a:extLst>
                <a:ext uri="{FF2B5EF4-FFF2-40B4-BE49-F238E27FC236}">
                  <a16:creationId xmlns:a16="http://schemas.microsoft.com/office/drawing/2014/main" id="{4BBCC2F4-EFA7-4AF4-B538-AC4022D90F4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1" y="319367"/>
              <a:ext cx="5217956" cy="6100079"/>
            </a:xfrm>
            <a:custGeom>
              <a:avLst/>
              <a:gdLst>
                <a:gd name="connsiteX0" fmla="*/ 1951393 w 5217956"/>
                <a:gd name="connsiteY0" fmla="*/ 82 h 6100079"/>
                <a:gd name="connsiteX1" fmla="*/ 2855177 w 5217956"/>
                <a:gd name="connsiteY1" fmla="*/ 125419 h 6100079"/>
                <a:gd name="connsiteX2" fmla="*/ 4779341 w 5217956"/>
                <a:gd name="connsiteY2" fmla="*/ 1591542 h 6100079"/>
                <a:gd name="connsiteX3" fmla="*/ 5108573 w 5217956"/>
                <a:gd name="connsiteY3" fmla="*/ 4028416 h 6100079"/>
                <a:gd name="connsiteX4" fmla="*/ 3459358 w 5217956"/>
                <a:gd name="connsiteY4" fmla="*/ 5487716 h 6100079"/>
                <a:gd name="connsiteX5" fmla="*/ 1203274 w 5217956"/>
                <a:gd name="connsiteY5" fmla="*/ 6029534 h 6100079"/>
                <a:gd name="connsiteX6" fmla="*/ 59920 w 5217956"/>
                <a:gd name="connsiteY6" fmla="*/ 5396467 h 6100079"/>
                <a:gd name="connsiteX7" fmla="*/ 0 w 5217956"/>
                <a:gd name="connsiteY7" fmla="*/ 5333382 h 6100079"/>
                <a:gd name="connsiteX8" fmla="*/ 0 w 5217956"/>
                <a:gd name="connsiteY8" fmla="*/ 4205833 h 6100079"/>
                <a:gd name="connsiteX9" fmla="*/ 58036 w 5217956"/>
                <a:gd name="connsiteY9" fmla="*/ 4310048 h 6100079"/>
                <a:gd name="connsiteX10" fmla="*/ 520779 w 5217956"/>
                <a:gd name="connsiteY10" fmla="*/ 4907591 h 6100079"/>
                <a:gd name="connsiteX11" fmla="*/ 1377154 w 5217956"/>
                <a:gd name="connsiteY11" fmla="*/ 5380604 h 6100079"/>
                <a:gd name="connsiteX12" fmla="*/ 3123340 w 5217956"/>
                <a:gd name="connsiteY12" fmla="*/ 4905715 h 6100079"/>
                <a:gd name="connsiteX13" fmla="*/ 3547863 w 5217956"/>
                <a:gd name="connsiteY13" fmla="*/ 4676342 h 6100079"/>
                <a:gd name="connsiteX14" fmla="*/ 4186753 w 5217956"/>
                <a:gd name="connsiteY14" fmla="*/ 4289376 h 6100079"/>
                <a:gd name="connsiteX15" fmla="*/ 4459565 w 5217956"/>
                <a:gd name="connsiteY15" fmla="*/ 3854399 h 6100079"/>
                <a:gd name="connsiteX16" fmla="*/ 4521015 w 5217956"/>
                <a:gd name="connsiteY16" fmla="*/ 2849377 h 6100079"/>
                <a:gd name="connsiteX17" fmla="*/ 4199723 w 5217956"/>
                <a:gd name="connsiteY17" fmla="*/ 1931213 h 6100079"/>
                <a:gd name="connsiteX18" fmla="*/ 2681217 w 5217956"/>
                <a:gd name="connsiteY18" fmla="*/ 774211 h 6100079"/>
                <a:gd name="connsiteX19" fmla="*/ 926547 w 5217956"/>
                <a:gd name="connsiteY19" fmla="*/ 967112 h 6100079"/>
                <a:gd name="connsiteX20" fmla="*/ 622677 w 5217956"/>
                <a:gd name="connsiteY20" fmla="*/ 1197863 h 6100079"/>
                <a:gd name="connsiteX21" fmla="*/ 404892 w 5217956"/>
                <a:gd name="connsiteY21" fmla="*/ 1547314 h 6100079"/>
                <a:gd name="connsiteX22" fmla="*/ 40135 w 5217956"/>
                <a:gd name="connsiteY22" fmla="*/ 2159090 h 6100079"/>
                <a:gd name="connsiteX23" fmla="*/ 0 w 5217956"/>
                <a:gd name="connsiteY23" fmla="*/ 2219367 h 6100079"/>
                <a:gd name="connsiteX24" fmla="*/ 0 w 5217956"/>
                <a:gd name="connsiteY24" fmla="*/ 915659 h 6100079"/>
                <a:gd name="connsiteX25" fmla="*/ 58609 w 5217956"/>
                <a:gd name="connsiteY25" fmla="*/ 828051 h 6100079"/>
                <a:gd name="connsiteX26" fmla="*/ 590688 w 5217956"/>
                <a:gd name="connsiteY26" fmla="*/ 385385 h 6100079"/>
                <a:gd name="connsiteX27" fmla="*/ 1951393 w 5217956"/>
                <a:gd name="connsiteY27" fmla="*/ 82 h 61000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5217956" h="6100079">
                  <a:moveTo>
                    <a:pt x="1951393" y="82"/>
                  </a:moveTo>
                  <a:cubicBezTo>
                    <a:pt x="2237631" y="-2119"/>
                    <a:pt x="2536431" y="40011"/>
                    <a:pt x="2855177" y="125419"/>
                  </a:cubicBezTo>
                  <a:cubicBezTo>
                    <a:pt x="3697704" y="351173"/>
                    <a:pt x="4370490" y="894159"/>
                    <a:pt x="4779341" y="1591542"/>
                  </a:cubicBezTo>
                  <a:cubicBezTo>
                    <a:pt x="5195534" y="2301324"/>
                    <a:pt x="5338356" y="3170855"/>
                    <a:pt x="5108573" y="4028416"/>
                  </a:cubicBezTo>
                  <a:cubicBezTo>
                    <a:pt x="4880819" y="4878406"/>
                    <a:pt x="4165603" y="5079965"/>
                    <a:pt x="3459358" y="5487716"/>
                  </a:cubicBezTo>
                  <a:cubicBezTo>
                    <a:pt x="2753114" y="5895466"/>
                    <a:pt x="2053264" y="6257288"/>
                    <a:pt x="1203274" y="6029534"/>
                  </a:cubicBezTo>
                  <a:cubicBezTo>
                    <a:pt x="739884" y="5905369"/>
                    <a:pt x="366399" y="5685345"/>
                    <a:pt x="59920" y="5396467"/>
                  </a:cubicBezTo>
                  <a:lnTo>
                    <a:pt x="0" y="5333382"/>
                  </a:lnTo>
                  <a:lnTo>
                    <a:pt x="0" y="4205833"/>
                  </a:lnTo>
                  <a:lnTo>
                    <a:pt x="58036" y="4310048"/>
                  </a:lnTo>
                  <a:cubicBezTo>
                    <a:pt x="197935" y="4550245"/>
                    <a:pt x="350594" y="4747142"/>
                    <a:pt x="520779" y="4907591"/>
                  </a:cubicBezTo>
                  <a:cubicBezTo>
                    <a:pt x="763600" y="5136565"/>
                    <a:pt x="1043821" y="5291288"/>
                    <a:pt x="1377154" y="5380604"/>
                  </a:cubicBezTo>
                  <a:cubicBezTo>
                    <a:pt x="1963029" y="5537589"/>
                    <a:pt x="2470519" y="5282804"/>
                    <a:pt x="3123340" y="4905715"/>
                  </a:cubicBezTo>
                  <a:cubicBezTo>
                    <a:pt x="3269800" y="4821157"/>
                    <a:pt x="3411134" y="4747512"/>
                    <a:pt x="3547863" y="4676342"/>
                  </a:cubicBezTo>
                  <a:cubicBezTo>
                    <a:pt x="3804497" y="4542710"/>
                    <a:pt x="4026085" y="4427393"/>
                    <a:pt x="4186753" y="4289376"/>
                  </a:cubicBezTo>
                  <a:cubicBezTo>
                    <a:pt x="4329009" y="4167293"/>
                    <a:pt x="4410589" y="4037181"/>
                    <a:pt x="4459565" y="3854399"/>
                  </a:cubicBezTo>
                  <a:cubicBezTo>
                    <a:pt x="4548302" y="3523229"/>
                    <a:pt x="4568981" y="3185183"/>
                    <a:pt x="4521015" y="2849377"/>
                  </a:cubicBezTo>
                  <a:cubicBezTo>
                    <a:pt x="4474709" y="2524680"/>
                    <a:pt x="4366564" y="2215756"/>
                    <a:pt x="4199723" y="1931213"/>
                  </a:cubicBezTo>
                  <a:cubicBezTo>
                    <a:pt x="3863270" y="1357325"/>
                    <a:pt x="3323982" y="946439"/>
                    <a:pt x="2681217" y="774211"/>
                  </a:cubicBezTo>
                  <a:cubicBezTo>
                    <a:pt x="2001139" y="591984"/>
                    <a:pt x="1476322" y="649699"/>
                    <a:pt x="926547" y="967112"/>
                  </a:cubicBezTo>
                  <a:cubicBezTo>
                    <a:pt x="740730" y="1074393"/>
                    <a:pt x="668642" y="1143989"/>
                    <a:pt x="622677" y="1197863"/>
                  </a:cubicBezTo>
                  <a:cubicBezTo>
                    <a:pt x="555599" y="1276450"/>
                    <a:pt x="492360" y="1390031"/>
                    <a:pt x="404892" y="1547314"/>
                  </a:cubicBezTo>
                  <a:cubicBezTo>
                    <a:pt x="317047" y="1705133"/>
                    <a:pt x="204816" y="1906756"/>
                    <a:pt x="40135" y="2159090"/>
                  </a:cubicBezTo>
                  <a:lnTo>
                    <a:pt x="0" y="2219367"/>
                  </a:lnTo>
                  <a:lnTo>
                    <a:pt x="0" y="915659"/>
                  </a:lnTo>
                  <a:lnTo>
                    <a:pt x="58609" y="828051"/>
                  </a:lnTo>
                  <a:cubicBezTo>
                    <a:pt x="177453" y="670481"/>
                    <a:pt x="325846" y="538291"/>
                    <a:pt x="590688" y="385385"/>
                  </a:cubicBezTo>
                  <a:cubicBezTo>
                    <a:pt x="1032158" y="130559"/>
                    <a:pt x="1474329" y="3750"/>
                    <a:pt x="1951393" y="8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Freeform: Shape 15">
              <a:extLst>
                <a:ext uri="{FF2B5EF4-FFF2-40B4-BE49-F238E27FC236}">
                  <a16:creationId xmlns:a16="http://schemas.microsoft.com/office/drawing/2014/main" id="{2A9D1364-B6A3-44CB-9FBA-C528F0CE909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0" y="319367"/>
              <a:ext cx="5217957" cy="6100079"/>
            </a:xfrm>
            <a:custGeom>
              <a:avLst/>
              <a:gdLst>
                <a:gd name="connsiteX0" fmla="*/ 1951394 w 5217957"/>
                <a:gd name="connsiteY0" fmla="*/ 82 h 6100079"/>
                <a:gd name="connsiteX1" fmla="*/ 2855178 w 5217957"/>
                <a:gd name="connsiteY1" fmla="*/ 125419 h 6100079"/>
                <a:gd name="connsiteX2" fmla="*/ 4779341 w 5217957"/>
                <a:gd name="connsiteY2" fmla="*/ 1591542 h 6100079"/>
                <a:gd name="connsiteX3" fmla="*/ 5108574 w 5217957"/>
                <a:gd name="connsiteY3" fmla="*/ 4028416 h 6100079"/>
                <a:gd name="connsiteX4" fmla="*/ 3459359 w 5217957"/>
                <a:gd name="connsiteY4" fmla="*/ 5487716 h 6100079"/>
                <a:gd name="connsiteX5" fmla="*/ 1203275 w 5217957"/>
                <a:gd name="connsiteY5" fmla="*/ 6029534 h 6100079"/>
                <a:gd name="connsiteX6" fmla="*/ 59921 w 5217957"/>
                <a:gd name="connsiteY6" fmla="*/ 5396467 h 6100079"/>
                <a:gd name="connsiteX7" fmla="*/ 0 w 5217957"/>
                <a:gd name="connsiteY7" fmla="*/ 5333381 h 6100079"/>
                <a:gd name="connsiteX8" fmla="*/ 0 w 5217957"/>
                <a:gd name="connsiteY8" fmla="*/ 4427327 h 6100079"/>
                <a:gd name="connsiteX9" fmla="*/ 112056 w 5217957"/>
                <a:gd name="connsiteY9" fmla="*/ 4602502 h 6100079"/>
                <a:gd name="connsiteX10" fmla="*/ 443875 w 5217957"/>
                <a:gd name="connsiteY10" fmla="*/ 4989110 h 6100079"/>
                <a:gd name="connsiteX11" fmla="*/ 1348175 w 5217957"/>
                <a:gd name="connsiteY11" fmla="*/ 5488759 h 6100079"/>
                <a:gd name="connsiteX12" fmla="*/ 2221463 w 5217957"/>
                <a:gd name="connsiteY12" fmla="*/ 5461704 h 6100079"/>
                <a:gd name="connsiteX13" fmla="*/ 3179339 w 5217957"/>
                <a:gd name="connsiteY13" fmla="*/ 5003023 h 6100079"/>
                <a:gd name="connsiteX14" fmla="*/ 3599638 w 5217957"/>
                <a:gd name="connsiteY14" fmla="*/ 4775996 h 6100079"/>
                <a:gd name="connsiteX15" fmla="*/ 4259765 w 5217957"/>
                <a:gd name="connsiteY15" fmla="*/ 4374667 h 6100079"/>
                <a:gd name="connsiteX16" fmla="*/ 4567742 w 5217957"/>
                <a:gd name="connsiteY16" fmla="*/ 3883732 h 6100079"/>
                <a:gd name="connsiteX17" fmla="*/ 4631929 w 5217957"/>
                <a:gd name="connsiteY17" fmla="*/ 2833886 h 6100079"/>
                <a:gd name="connsiteX18" fmla="*/ 4296412 w 5217957"/>
                <a:gd name="connsiteY18" fmla="*/ 1874932 h 6100079"/>
                <a:gd name="connsiteX19" fmla="*/ 2710219 w 5217957"/>
                <a:gd name="connsiteY19" fmla="*/ 666410 h 6100079"/>
                <a:gd name="connsiteX20" fmla="*/ 1732642 w 5217957"/>
                <a:gd name="connsiteY20" fmla="*/ 573480 h 6100079"/>
                <a:gd name="connsiteX21" fmla="*/ 870621 w 5217957"/>
                <a:gd name="connsiteY21" fmla="*/ 870402 h 6100079"/>
                <a:gd name="connsiteX22" fmla="*/ 537555 w 5217957"/>
                <a:gd name="connsiteY22" fmla="*/ 1125324 h 6100079"/>
                <a:gd name="connsiteX23" fmla="*/ 306995 w 5217957"/>
                <a:gd name="connsiteY23" fmla="*/ 1493030 h 6100079"/>
                <a:gd name="connsiteX24" fmla="*/ 23579 w 5217957"/>
                <a:gd name="connsiteY24" fmla="*/ 1977465 h 6100079"/>
                <a:gd name="connsiteX25" fmla="*/ 0 w 5217957"/>
                <a:gd name="connsiteY25" fmla="*/ 2014291 h 6100079"/>
                <a:gd name="connsiteX26" fmla="*/ 0 w 5217957"/>
                <a:gd name="connsiteY26" fmla="*/ 915660 h 6100079"/>
                <a:gd name="connsiteX27" fmla="*/ 58609 w 5217957"/>
                <a:gd name="connsiteY27" fmla="*/ 828051 h 6100079"/>
                <a:gd name="connsiteX28" fmla="*/ 590689 w 5217957"/>
                <a:gd name="connsiteY28" fmla="*/ 385385 h 6100079"/>
                <a:gd name="connsiteX29" fmla="*/ 1951394 w 5217957"/>
                <a:gd name="connsiteY29" fmla="*/ 82 h 61000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5217957" h="6100079">
                  <a:moveTo>
                    <a:pt x="1951394" y="82"/>
                  </a:moveTo>
                  <a:cubicBezTo>
                    <a:pt x="2237632" y="-2119"/>
                    <a:pt x="2536431" y="40011"/>
                    <a:pt x="2855178" y="125419"/>
                  </a:cubicBezTo>
                  <a:cubicBezTo>
                    <a:pt x="3697704" y="351173"/>
                    <a:pt x="4370491" y="894159"/>
                    <a:pt x="4779341" y="1591542"/>
                  </a:cubicBezTo>
                  <a:cubicBezTo>
                    <a:pt x="5195535" y="2301324"/>
                    <a:pt x="5338357" y="3170855"/>
                    <a:pt x="5108574" y="4028416"/>
                  </a:cubicBezTo>
                  <a:cubicBezTo>
                    <a:pt x="4880820" y="4878406"/>
                    <a:pt x="4165604" y="5079965"/>
                    <a:pt x="3459359" y="5487716"/>
                  </a:cubicBezTo>
                  <a:cubicBezTo>
                    <a:pt x="2753115" y="5895466"/>
                    <a:pt x="2053265" y="6257288"/>
                    <a:pt x="1203275" y="6029534"/>
                  </a:cubicBezTo>
                  <a:cubicBezTo>
                    <a:pt x="739885" y="5905369"/>
                    <a:pt x="366400" y="5685345"/>
                    <a:pt x="59921" y="5396467"/>
                  </a:cubicBezTo>
                  <a:lnTo>
                    <a:pt x="0" y="5333381"/>
                  </a:lnTo>
                  <a:lnTo>
                    <a:pt x="0" y="4427327"/>
                  </a:lnTo>
                  <a:lnTo>
                    <a:pt x="112056" y="4602502"/>
                  </a:lnTo>
                  <a:cubicBezTo>
                    <a:pt x="215300" y="4749260"/>
                    <a:pt x="325419" y="4877443"/>
                    <a:pt x="443875" y="4989110"/>
                  </a:cubicBezTo>
                  <a:cubicBezTo>
                    <a:pt x="700709" y="5231113"/>
                    <a:pt x="996455" y="5394516"/>
                    <a:pt x="1348175" y="5488759"/>
                  </a:cubicBezTo>
                  <a:cubicBezTo>
                    <a:pt x="1633379" y="5565179"/>
                    <a:pt x="1910917" y="5556430"/>
                    <a:pt x="2221463" y="5461704"/>
                  </a:cubicBezTo>
                  <a:cubicBezTo>
                    <a:pt x="2541923" y="5363721"/>
                    <a:pt x="2870374" y="5181404"/>
                    <a:pt x="3179339" y="5003023"/>
                  </a:cubicBezTo>
                  <a:cubicBezTo>
                    <a:pt x="3323713" y="4919760"/>
                    <a:pt x="3463978" y="4846641"/>
                    <a:pt x="3599638" y="4775996"/>
                  </a:cubicBezTo>
                  <a:cubicBezTo>
                    <a:pt x="3862436" y="4639263"/>
                    <a:pt x="4089314" y="4521074"/>
                    <a:pt x="4259765" y="4374667"/>
                  </a:cubicBezTo>
                  <a:cubicBezTo>
                    <a:pt x="4418282" y="4238625"/>
                    <a:pt x="4513201" y="4087280"/>
                    <a:pt x="4567742" y="3883732"/>
                  </a:cubicBezTo>
                  <a:cubicBezTo>
                    <a:pt x="4660420" y="3537853"/>
                    <a:pt x="4682033" y="3184640"/>
                    <a:pt x="4631929" y="2833886"/>
                  </a:cubicBezTo>
                  <a:cubicBezTo>
                    <a:pt x="4583584" y="2494734"/>
                    <a:pt x="4470646" y="2172121"/>
                    <a:pt x="4296412" y="1874932"/>
                  </a:cubicBezTo>
                  <a:cubicBezTo>
                    <a:pt x="3944879" y="1275559"/>
                    <a:pt x="3381537" y="846289"/>
                    <a:pt x="2710219" y="666410"/>
                  </a:cubicBezTo>
                  <a:cubicBezTo>
                    <a:pt x="2349955" y="569877"/>
                    <a:pt x="2030161" y="539483"/>
                    <a:pt x="1732642" y="573480"/>
                  </a:cubicBezTo>
                  <a:cubicBezTo>
                    <a:pt x="1440866" y="606814"/>
                    <a:pt x="1158880" y="703976"/>
                    <a:pt x="870621" y="870402"/>
                  </a:cubicBezTo>
                  <a:cubicBezTo>
                    <a:pt x="670160" y="986048"/>
                    <a:pt x="589753" y="1064195"/>
                    <a:pt x="537555" y="1125324"/>
                  </a:cubicBezTo>
                  <a:cubicBezTo>
                    <a:pt x="463218" y="1212400"/>
                    <a:pt x="397708" y="1330125"/>
                    <a:pt x="306995" y="1493030"/>
                  </a:cubicBezTo>
                  <a:cubicBezTo>
                    <a:pt x="234596" y="1623167"/>
                    <a:pt x="145436" y="1783409"/>
                    <a:pt x="23579" y="1977465"/>
                  </a:cubicBezTo>
                  <a:lnTo>
                    <a:pt x="0" y="2014291"/>
                  </a:lnTo>
                  <a:lnTo>
                    <a:pt x="0" y="915660"/>
                  </a:lnTo>
                  <a:lnTo>
                    <a:pt x="58609" y="828051"/>
                  </a:lnTo>
                  <a:cubicBezTo>
                    <a:pt x="177453" y="670481"/>
                    <a:pt x="325847" y="538291"/>
                    <a:pt x="590689" y="385385"/>
                  </a:cubicBezTo>
                  <a:cubicBezTo>
                    <a:pt x="1032159" y="130559"/>
                    <a:pt x="1474330" y="3750"/>
                    <a:pt x="1951394" y="8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2" name="Title 1">
            <a:extLst>
              <a:ext uri="{FF2B5EF4-FFF2-40B4-BE49-F238E27FC236}">
                <a16:creationId xmlns:a16="http://schemas.microsoft.com/office/drawing/2014/main" id="{81C20F04-CF1A-9063-978F-8C29B14D467C}"/>
              </a:ext>
            </a:extLst>
          </p:cNvPr>
          <p:cNvSpPr>
            <a:spLocks noGrp="1"/>
          </p:cNvSpPr>
          <p:nvPr>
            <p:ph type="title"/>
          </p:nvPr>
        </p:nvSpPr>
        <p:spPr>
          <a:xfrm>
            <a:off x="377689" y="1243013"/>
            <a:ext cx="3855720" cy="4371974"/>
          </a:xfrm>
        </p:spPr>
        <p:txBody>
          <a:bodyPr>
            <a:normAutofit/>
          </a:bodyPr>
          <a:lstStyle/>
          <a:p>
            <a:pPr algn="ctr"/>
            <a:r>
              <a:rPr lang="en-US" sz="3600" b="1" dirty="0">
                <a:solidFill>
                  <a:schemeClr val="tx2"/>
                </a:solidFill>
              </a:rPr>
              <a:t>WHAT WILL THE REPORT INCLUDE?</a:t>
            </a:r>
          </a:p>
        </p:txBody>
      </p:sp>
      <p:sp>
        <p:nvSpPr>
          <p:cNvPr id="3" name="Content Placeholder 2">
            <a:extLst>
              <a:ext uri="{FF2B5EF4-FFF2-40B4-BE49-F238E27FC236}">
                <a16:creationId xmlns:a16="http://schemas.microsoft.com/office/drawing/2014/main" id="{E9E03C13-ABF7-778A-6FBD-78AE2B405F15}"/>
              </a:ext>
            </a:extLst>
          </p:cNvPr>
          <p:cNvSpPr>
            <a:spLocks noGrp="1"/>
          </p:cNvSpPr>
          <p:nvPr>
            <p:ph idx="1"/>
          </p:nvPr>
        </p:nvSpPr>
        <p:spPr>
          <a:xfrm>
            <a:off x="5388561" y="1324562"/>
            <a:ext cx="5221224" cy="2839889"/>
          </a:xfrm>
        </p:spPr>
        <p:txBody>
          <a:bodyPr anchor="ctr">
            <a:normAutofit/>
          </a:bodyPr>
          <a:lstStyle/>
          <a:p>
            <a:r>
              <a:rPr lang="en-US" sz="1800" dirty="0">
                <a:solidFill>
                  <a:schemeClr val="tx2"/>
                </a:solidFill>
              </a:rPr>
              <a:t>Manufacturing </a:t>
            </a:r>
          </a:p>
          <a:p>
            <a:pPr>
              <a:lnSpc>
                <a:spcPct val="50000"/>
              </a:lnSpc>
            </a:pPr>
            <a:r>
              <a:rPr lang="en-US" sz="1800" dirty="0">
                <a:solidFill>
                  <a:schemeClr val="tx2"/>
                </a:solidFill>
              </a:rPr>
              <a:t>Construction</a:t>
            </a:r>
          </a:p>
          <a:p>
            <a:pPr>
              <a:lnSpc>
                <a:spcPct val="50000"/>
              </a:lnSpc>
            </a:pPr>
            <a:r>
              <a:rPr lang="en-US" sz="1800" dirty="0">
                <a:solidFill>
                  <a:schemeClr val="tx2"/>
                </a:solidFill>
              </a:rPr>
              <a:t>Retail &amp; Wholesale</a:t>
            </a:r>
          </a:p>
          <a:p>
            <a:pPr>
              <a:lnSpc>
                <a:spcPct val="50000"/>
              </a:lnSpc>
            </a:pPr>
            <a:r>
              <a:rPr lang="en-US" sz="1800" dirty="0">
                <a:solidFill>
                  <a:schemeClr val="tx2"/>
                </a:solidFill>
              </a:rPr>
              <a:t>Transport &amp; Communications </a:t>
            </a:r>
          </a:p>
          <a:p>
            <a:pPr>
              <a:lnSpc>
                <a:spcPct val="50000"/>
              </a:lnSpc>
            </a:pPr>
            <a:r>
              <a:rPr lang="en-US" sz="1800" dirty="0">
                <a:solidFill>
                  <a:schemeClr val="tx2"/>
                </a:solidFill>
              </a:rPr>
              <a:t>Food &amp; Accommodation </a:t>
            </a:r>
          </a:p>
          <a:p>
            <a:pPr>
              <a:lnSpc>
                <a:spcPct val="50000"/>
              </a:lnSpc>
            </a:pPr>
            <a:r>
              <a:rPr lang="en-US" sz="1800" dirty="0">
                <a:solidFill>
                  <a:schemeClr val="tx2"/>
                </a:solidFill>
              </a:rPr>
              <a:t>Finance &amp; Real Estate </a:t>
            </a:r>
          </a:p>
          <a:p>
            <a:pPr>
              <a:lnSpc>
                <a:spcPct val="50000"/>
              </a:lnSpc>
            </a:pPr>
            <a:r>
              <a:rPr lang="en-US" sz="1800" dirty="0">
                <a:solidFill>
                  <a:schemeClr val="tx2"/>
                </a:solidFill>
              </a:rPr>
              <a:t>Business Services </a:t>
            </a:r>
          </a:p>
          <a:p>
            <a:pPr>
              <a:lnSpc>
                <a:spcPct val="50000"/>
              </a:lnSpc>
            </a:pPr>
            <a:r>
              <a:rPr lang="en-US" sz="1800" dirty="0">
                <a:solidFill>
                  <a:schemeClr val="tx2"/>
                </a:solidFill>
              </a:rPr>
              <a:t>Entertainment &amp; Household Services </a:t>
            </a:r>
          </a:p>
          <a:p>
            <a:endParaRPr lang="en-US" sz="1800" dirty="0">
              <a:solidFill>
                <a:schemeClr val="tx2"/>
              </a:solidFill>
            </a:endParaRPr>
          </a:p>
        </p:txBody>
      </p:sp>
      <p:sp>
        <p:nvSpPr>
          <p:cNvPr id="4" name="TextBox 3">
            <a:extLst>
              <a:ext uri="{FF2B5EF4-FFF2-40B4-BE49-F238E27FC236}">
                <a16:creationId xmlns:a16="http://schemas.microsoft.com/office/drawing/2014/main" id="{F59309B6-47B1-E1EE-955E-5E6A09C73AB5}"/>
              </a:ext>
            </a:extLst>
          </p:cNvPr>
          <p:cNvSpPr txBox="1"/>
          <p:nvPr/>
        </p:nvSpPr>
        <p:spPr>
          <a:xfrm>
            <a:off x="4702980" y="270575"/>
            <a:ext cx="7343707" cy="1200329"/>
          </a:xfrm>
          <a:prstGeom prst="rect">
            <a:avLst/>
          </a:prstGeom>
          <a:noFill/>
        </p:spPr>
        <p:txBody>
          <a:bodyPr wrap="square" rtlCol="0">
            <a:spAutoFit/>
          </a:bodyPr>
          <a:lstStyle/>
          <a:p>
            <a:r>
              <a:rPr lang="en-US" sz="1800" dirty="0">
                <a:solidFill>
                  <a:schemeClr val="tx2"/>
                </a:solidFill>
              </a:rPr>
              <a:t>Prime Prospects has identified that there are </a:t>
            </a:r>
            <a:r>
              <a:rPr lang="en-GB" b="0" u="none" strike="noStrike" dirty="0">
                <a:solidFill>
                  <a:srgbClr val="000000"/>
                </a:solidFill>
                <a:effectLst/>
                <a:latin typeface="Aptos" panose="020B0004020202020204" pitchFamily="34" charset="0"/>
              </a:rPr>
              <a:t>50,000 private businesses in the St. Albans/Hatfield/Harpenden area</a:t>
            </a:r>
            <a:r>
              <a:rPr lang="en-US" sz="1800" dirty="0">
                <a:solidFill>
                  <a:schemeClr val="tx2"/>
                </a:solidFill>
              </a:rPr>
              <a:t>. Those businesses are broken down into the following categories:</a:t>
            </a:r>
          </a:p>
          <a:p>
            <a:endParaRPr lang="en-US" dirty="0"/>
          </a:p>
        </p:txBody>
      </p:sp>
      <p:sp>
        <p:nvSpPr>
          <p:cNvPr id="5" name="TextBox 4">
            <a:extLst>
              <a:ext uri="{FF2B5EF4-FFF2-40B4-BE49-F238E27FC236}">
                <a16:creationId xmlns:a16="http://schemas.microsoft.com/office/drawing/2014/main" id="{6CDCCD67-A2B6-3FDC-CF39-EC7AB3525808}"/>
              </a:ext>
            </a:extLst>
          </p:cNvPr>
          <p:cNvSpPr txBox="1"/>
          <p:nvPr/>
        </p:nvSpPr>
        <p:spPr>
          <a:xfrm>
            <a:off x="5390707" y="4142244"/>
            <a:ext cx="6655980" cy="2308324"/>
          </a:xfrm>
          <a:prstGeom prst="rect">
            <a:avLst/>
          </a:prstGeom>
          <a:noFill/>
        </p:spPr>
        <p:txBody>
          <a:bodyPr wrap="square" rtlCol="0">
            <a:spAutoFit/>
          </a:bodyPr>
          <a:lstStyle/>
          <a:p>
            <a:r>
              <a:rPr lang="en-US" sz="1800" b="1" dirty="0">
                <a:solidFill>
                  <a:schemeClr val="tx2"/>
                </a:solidFill>
              </a:rPr>
              <a:t>The report breaks down</a:t>
            </a:r>
            <a:r>
              <a:rPr lang="en-US" b="1" dirty="0">
                <a:solidFill>
                  <a:schemeClr val="tx2"/>
                </a:solidFill>
              </a:rPr>
              <a:t>: </a:t>
            </a:r>
          </a:p>
          <a:p>
            <a:pPr marL="285750" indent="-285750">
              <a:buFont typeface="Arial" panose="020B0604020202020204" pitchFamily="34" charset="0"/>
              <a:buChar char="•"/>
            </a:pPr>
            <a:r>
              <a:rPr lang="en-US" dirty="0">
                <a:solidFill>
                  <a:schemeClr val="tx2"/>
                </a:solidFill>
              </a:rPr>
              <a:t> How those businesses prefer to interact with their accountant What services are higher in demand</a:t>
            </a:r>
          </a:p>
          <a:p>
            <a:pPr marL="285750" indent="-285750">
              <a:buFont typeface="Arial" panose="020B0604020202020204" pitchFamily="34" charset="0"/>
              <a:buChar char="•"/>
            </a:pPr>
            <a:r>
              <a:rPr lang="en-US" sz="1800" dirty="0">
                <a:solidFill>
                  <a:schemeClr val="tx2"/>
                </a:solidFill>
              </a:rPr>
              <a:t>What problems they have had with previous accountants</a:t>
            </a:r>
          </a:p>
          <a:p>
            <a:pPr marL="285750" indent="-285750">
              <a:buFont typeface="Arial" panose="020B0604020202020204" pitchFamily="34" charset="0"/>
              <a:buChar char="•"/>
            </a:pPr>
            <a:r>
              <a:rPr lang="en-US" dirty="0">
                <a:solidFill>
                  <a:schemeClr val="tx2"/>
                </a:solidFill>
              </a:rPr>
              <a:t>What software they are using </a:t>
            </a:r>
          </a:p>
          <a:p>
            <a:pPr marL="285750" indent="-285750">
              <a:buFont typeface="Arial" panose="020B0604020202020204" pitchFamily="34" charset="0"/>
              <a:buChar char="•"/>
            </a:pPr>
            <a:r>
              <a:rPr lang="en-US" sz="1800" dirty="0">
                <a:solidFill>
                  <a:schemeClr val="tx2"/>
                </a:solidFill>
              </a:rPr>
              <a:t>What things are important to them when picking an accountancy firm</a:t>
            </a:r>
          </a:p>
          <a:p>
            <a:endParaRPr lang="en-US" dirty="0"/>
          </a:p>
        </p:txBody>
      </p:sp>
      <p:pic>
        <p:nvPicPr>
          <p:cNvPr id="6" name="Picture 5" descr="A close up of a logo&#10;&#10;Description automatically generated">
            <a:extLst>
              <a:ext uri="{FF2B5EF4-FFF2-40B4-BE49-F238E27FC236}">
                <a16:creationId xmlns:a16="http://schemas.microsoft.com/office/drawing/2014/main" id="{4FD7F530-522B-2442-EB7F-F2A25AF8AB5D}"/>
              </a:ext>
            </a:extLst>
          </p:cNvPr>
          <p:cNvPicPr>
            <a:picLocks noChangeAspect="1"/>
          </p:cNvPicPr>
          <p:nvPr/>
        </p:nvPicPr>
        <p:blipFill>
          <a:blip r:embed="rId2"/>
          <a:stretch>
            <a:fillRect/>
          </a:stretch>
        </p:blipFill>
        <p:spPr>
          <a:xfrm>
            <a:off x="10238336" y="6180261"/>
            <a:ext cx="1808351" cy="540613"/>
          </a:xfrm>
          <a:prstGeom prst="rect">
            <a:avLst/>
          </a:prstGeom>
        </p:spPr>
      </p:pic>
    </p:spTree>
    <p:extLst>
      <p:ext uri="{BB962C8B-B14F-4D97-AF65-F5344CB8AC3E}">
        <p14:creationId xmlns:p14="http://schemas.microsoft.com/office/powerpoint/2010/main" val="319149887"/>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8873D23-2DCF-4B31-A009-95721C06E8E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C13EF075-D4EF-4929-ADBC-91B27DA1995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grpSp>
        <p:nvGrpSpPr>
          <p:cNvPr id="12" name="Group 11">
            <a:extLst>
              <a:ext uri="{FF2B5EF4-FFF2-40B4-BE49-F238E27FC236}">
                <a16:creationId xmlns:a16="http://schemas.microsoft.com/office/drawing/2014/main" id="{DAA26DFA-AAB2-4973-9C17-16D587C7B19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1863" y="508838"/>
            <a:ext cx="5217958" cy="6239661"/>
            <a:chOff x="-19221" y="251144"/>
            <a:chExt cx="5217958" cy="6239661"/>
          </a:xfrm>
        </p:grpSpPr>
        <p:sp>
          <p:nvSpPr>
            <p:cNvPr id="13" name="Freeform: Shape 12">
              <a:extLst>
                <a:ext uri="{FF2B5EF4-FFF2-40B4-BE49-F238E27FC236}">
                  <a16:creationId xmlns:a16="http://schemas.microsoft.com/office/drawing/2014/main" id="{3F407F11-7321-4BF6-8536-CCE8E34245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1" y="251144"/>
              <a:ext cx="5187198" cy="6239661"/>
            </a:xfrm>
            <a:custGeom>
              <a:avLst/>
              <a:gdLst>
                <a:gd name="connsiteX0" fmla="*/ 2011811 w 5187198"/>
                <a:gd name="connsiteY0" fmla="*/ 4 h 6239661"/>
                <a:gd name="connsiteX1" fmla="*/ 2617011 w 5187198"/>
                <a:gd name="connsiteY1" fmla="*/ 70590 h 6239661"/>
                <a:gd name="connsiteX2" fmla="*/ 2690321 w 5187198"/>
                <a:gd name="connsiteY2" fmla="*/ 88146 h 6239661"/>
                <a:gd name="connsiteX3" fmla="*/ 2726863 w 5187198"/>
                <a:gd name="connsiteY3" fmla="*/ 97127 h 6239661"/>
                <a:gd name="connsiteX4" fmla="*/ 2762951 w 5187198"/>
                <a:gd name="connsiteY4" fmla="*/ 107375 h 6239661"/>
                <a:gd name="connsiteX5" fmla="*/ 2834843 w 5187198"/>
                <a:gd name="connsiteY5" fmla="*/ 128493 h 6239661"/>
                <a:gd name="connsiteX6" fmla="*/ 2906574 w 5187198"/>
                <a:gd name="connsiteY6" fmla="*/ 151076 h 6239661"/>
                <a:gd name="connsiteX7" fmla="*/ 3049504 w 5187198"/>
                <a:gd name="connsiteY7" fmla="*/ 202124 h 6239661"/>
                <a:gd name="connsiteX8" fmla="*/ 3189518 w 5187198"/>
                <a:gd name="connsiteY8" fmla="*/ 260159 h 6239661"/>
                <a:gd name="connsiteX9" fmla="*/ 3326048 w 5187198"/>
                <a:gd name="connsiteY9" fmla="*/ 325143 h 6239661"/>
                <a:gd name="connsiteX10" fmla="*/ 3459166 w 5187198"/>
                <a:gd name="connsiteY10" fmla="*/ 395936 h 6239661"/>
                <a:gd name="connsiteX11" fmla="*/ 3588578 w 5187198"/>
                <a:gd name="connsiteY11" fmla="*/ 472343 h 6239661"/>
                <a:gd name="connsiteX12" fmla="*/ 3651864 w 5187198"/>
                <a:gd name="connsiteY12" fmla="*/ 512600 h 6239661"/>
                <a:gd name="connsiteX13" fmla="*/ 3714514 w 5187198"/>
                <a:gd name="connsiteY13" fmla="*/ 553499 h 6239661"/>
                <a:gd name="connsiteX14" fmla="*/ 4181221 w 5187198"/>
                <a:gd name="connsiteY14" fmla="*/ 922912 h 6239661"/>
                <a:gd name="connsiteX15" fmla="*/ 4582963 w 5187198"/>
                <a:gd name="connsiteY15" fmla="*/ 1358264 h 6239661"/>
                <a:gd name="connsiteX16" fmla="*/ 4670721 w 5187198"/>
                <a:gd name="connsiteY16" fmla="*/ 1477644 h 6239661"/>
                <a:gd name="connsiteX17" fmla="*/ 4752378 w 5187198"/>
                <a:gd name="connsiteY17" fmla="*/ 1601187 h 6239661"/>
                <a:gd name="connsiteX18" fmla="*/ 4772168 w 5187198"/>
                <a:gd name="connsiteY18" fmla="*/ 1632456 h 6239661"/>
                <a:gd name="connsiteX19" fmla="*/ 4782117 w 5187198"/>
                <a:gd name="connsiteY19" fmla="*/ 1648104 h 6239661"/>
                <a:gd name="connsiteX20" fmla="*/ 4791381 w 5187198"/>
                <a:gd name="connsiteY20" fmla="*/ 1664150 h 6239661"/>
                <a:gd name="connsiteX21" fmla="*/ 4828190 w 5187198"/>
                <a:gd name="connsiteY21" fmla="*/ 1728379 h 6239661"/>
                <a:gd name="connsiteX22" fmla="*/ 4864832 w 5187198"/>
                <a:gd name="connsiteY22" fmla="*/ 1792796 h 6239661"/>
                <a:gd name="connsiteX23" fmla="*/ 4899201 w 5187198"/>
                <a:gd name="connsiteY23" fmla="*/ 1858342 h 6239661"/>
                <a:gd name="connsiteX24" fmla="*/ 4933266 w 5187198"/>
                <a:gd name="connsiteY24" fmla="*/ 1924155 h 6239661"/>
                <a:gd name="connsiteX25" fmla="*/ 4964403 w 5187198"/>
                <a:gd name="connsiteY25" fmla="*/ 1991384 h 6239661"/>
                <a:gd name="connsiteX26" fmla="*/ 4995019 w 5187198"/>
                <a:gd name="connsiteY26" fmla="*/ 2058823 h 6239661"/>
                <a:gd name="connsiteX27" fmla="*/ 5021999 w 5187198"/>
                <a:gd name="connsiteY27" fmla="*/ 2127723 h 6239661"/>
                <a:gd name="connsiteX28" fmla="*/ 5048321 w 5187198"/>
                <a:gd name="connsiteY28" fmla="*/ 2196908 h 6239661"/>
                <a:gd name="connsiteX29" fmla="*/ 5070546 w 5187198"/>
                <a:gd name="connsiteY29" fmla="*/ 2267547 h 6239661"/>
                <a:gd name="connsiteX30" fmla="*/ 5092171 w 5187198"/>
                <a:gd name="connsiteY30" fmla="*/ 2338256 h 6239661"/>
                <a:gd name="connsiteX31" fmla="*/ 5110305 w 5187198"/>
                <a:gd name="connsiteY31" fmla="*/ 2409886 h 6239661"/>
                <a:gd name="connsiteX32" fmla="*/ 5186393 w 5187198"/>
                <a:gd name="connsiteY32" fmla="*/ 2992022 h 6239661"/>
                <a:gd name="connsiteX33" fmla="*/ 5149045 w 5187198"/>
                <a:gd name="connsiteY33" fmla="*/ 3571816 h 6239661"/>
                <a:gd name="connsiteX34" fmla="*/ 5126572 w 5187198"/>
                <a:gd name="connsiteY34" fmla="*/ 3714520 h 6239661"/>
                <a:gd name="connsiteX35" fmla="*/ 5099067 w 5187198"/>
                <a:gd name="connsiteY35" fmla="*/ 3856108 h 6239661"/>
                <a:gd name="connsiteX36" fmla="*/ 5095699 w 5187198"/>
                <a:gd name="connsiteY36" fmla="*/ 3873868 h 6239661"/>
                <a:gd name="connsiteX37" fmla="*/ 5091573 w 5187198"/>
                <a:gd name="connsiteY37" fmla="*/ 3891426 h 6239661"/>
                <a:gd name="connsiteX38" fmla="*/ 5083324 w 5187198"/>
                <a:gd name="connsiteY38" fmla="*/ 3926541 h 6239661"/>
                <a:gd name="connsiteX39" fmla="*/ 5067256 w 5187198"/>
                <a:gd name="connsiteY39" fmla="*/ 3996889 h 6239661"/>
                <a:gd name="connsiteX40" fmla="*/ 5059194 w 5187198"/>
                <a:gd name="connsiteY40" fmla="*/ 4032171 h 6239661"/>
                <a:gd name="connsiteX41" fmla="*/ 5049522 w 5187198"/>
                <a:gd name="connsiteY41" fmla="*/ 4067833 h 6239661"/>
                <a:gd name="connsiteX42" fmla="*/ 5040067 w 5187198"/>
                <a:gd name="connsiteY42" fmla="*/ 4103553 h 6239661"/>
                <a:gd name="connsiteX43" fmla="*/ 5028960 w 5187198"/>
                <a:gd name="connsiteY43" fmla="*/ 4138946 h 6239661"/>
                <a:gd name="connsiteX44" fmla="*/ 4917351 w 5187198"/>
                <a:gd name="connsiteY44" fmla="*/ 4417041 h 6239661"/>
                <a:gd name="connsiteX45" fmla="*/ 4756163 w 5187198"/>
                <a:gd name="connsiteY45" fmla="*/ 4676402 h 6239661"/>
                <a:gd name="connsiteX46" fmla="*/ 4322493 w 5187198"/>
                <a:gd name="connsiteY46" fmla="*/ 5105604 h 6239661"/>
                <a:gd name="connsiteX47" fmla="*/ 3840510 w 5187198"/>
                <a:gd name="connsiteY47" fmla="*/ 5429590 h 6239661"/>
                <a:gd name="connsiteX48" fmla="*/ 3606447 w 5187198"/>
                <a:gd name="connsiteY48" fmla="*/ 5572862 h 6239661"/>
                <a:gd name="connsiteX49" fmla="*/ 3488814 w 5187198"/>
                <a:gd name="connsiteY49" fmla="*/ 5647178 h 6239661"/>
                <a:gd name="connsiteX50" fmla="*/ 3365864 w 5187198"/>
                <a:gd name="connsiteY50" fmla="*/ 5722735 h 6239661"/>
                <a:gd name="connsiteX51" fmla="*/ 2839486 w 5187198"/>
                <a:gd name="connsiteY51" fmla="*/ 5999120 h 6239661"/>
                <a:gd name="connsiteX52" fmla="*/ 2242423 w 5187198"/>
                <a:gd name="connsiteY52" fmla="*/ 6192346 h 6239661"/>
                <a:gd name="connsiteX53" fmla="*/ 1589380 w 5187198"/>
                <a:gd name="connsiteY53" fmla="*/ 6230657 h 6239661"/>
                <a:gd name="connsiteX54" fmla="*/ 1548244 w 5187198"/>
                <a:gd name="connsiteY54" fmla="*/ 6226706 h 6239661"/>
                <a:gd name="connsiteX55" fmla="*/ 1507348 w 5187198"/>
                <a:gd name="connsiteY55" fmla="*/ 6221428 h 6239661"/>
                <a:gd name="connsiteX56" fmla="*/ 1466401 w 5187198"/>
                <a:gd name="connsiteY56" fmla="*/ 6215904 h 6239661"/>
                <a:gd name="connsiteX57" fmla="*/ 1425773 w 5187198"/>
                <a:gd name="connsiteY57" fmla="*/ 6209191 h 6239661"/>
                <a:gd name="connsiteX58" fmla="*/ 1344960 w 5187198"/>
                <a:gd name="connsiteY58" fmla="*/ 6193681 h 6239661"/>
                <a:gd name="connsiteX59" fmla="*/ 1265007 w 5187198"/>
                <a:gd name="connsiteY59" fmla="*/ 6175388 h 6239661"/>
                <a:gd name="connsiteX60" fmla="*/ 1225415 w 5187198"/>
                <a:gd name="connsiteY60" fmla="*/ 6165243 h 6239661"/>
                <a:gd name="connsiteX61" fmla="*/ 1186567 w 5187198"/>
                <a:gd name="connsiteY61" fmla="*/ 6154486 h 6239661"/>
                <a:gd name="connsiteX62" fmla="*/ 1111158 w 5187198"/>
                <a:gd name="connsiteY62" fmla="*/ 6130918 h 6239661"/>
                <a:gd name="connsiteX63" fmla="*/ 1035915 w 5187198"/>
                <a:gd name="connsiteY63" fmla="*/ 6107163 h 6239661"/>
                <a:gd name="connsiteX64" fmla="*/ 961579 w 5187198"/>
                <a:gd name="connsiteY64" fmla="*/ 6079594 h 6239661"/>
                <a:gd name="connsiteX65" fmla="*/ 395297 w 5187198"/>
                <a:gd name="connsiteY65" fmla="*/ 5792812 h 6239661"/>
                <a:gd name="connsiteX66" fmla="*/ 265239 w 5187198"/>
                <a:gd name="connsiteY66" fmla="*/ 5701511 h 6239661"/>
                <a:gd name="connsiteX67" fmla="*/ 233756 w 5187198"/>
                <a:gd name="connsiteY67" fmla="*/ 5677542 h 6239661"/>
                <a:gd name="connsiteX68" fmla="*/ 202800 w 5187198"/>
                <a:gd name="connsiteY68" fmla="*/ 5652902 h 6239661"/>
                <a:gd name="connsiteX69" fmla="*/ 140918 w 5187198"/>
                <a:gd name="connsiteY69" fmla="*/ 5603515 h 6239661"/>
                <a:gd name="connsiteX70" fmla="*/ 110625 w 5187198"/>
                <a:gd name="connsiteY70" fmla="*/ 5578127 h 6239661"/>
                <a:gd name="connsiteX71" fmla="*/ 95631 w 5187198"/>
                <a:gd name="connsiteY71" fmla="*/ 5565299 h 6239661"/>
                <a:gd name="connsiteX72" fmla="*/ 81966 w 5187198"/>
                <a:gd name="connsiteY72" fmla="*/ 5550973 h 6239661"/>
                <a:gd name="connsiteX73" fmla="*/ 27991 w 5187198"/>
                <a:gd name="connsiteY73" fmla="*/ 5493272 h 6239661"/>
                <a:gd name="connsiteX74" fmla="*/ 1454 w 5187198"/>
                <a:gd name="connsiteY74" fmla="*/ 5464252 h 6239661"/>
                <a:gd name="connsiteX75" fmla="*/ 0 w 5187198"/>
                <a:gd name="connsiteY75" fmla="*/ 5462518 h 6239661"/>
                <a:gd name="connsiteX76" fmla="*/ 0 w 5187198"/>
                <a:gd name="connsiteY76" fmla="*/ 4720187 h 6239661"/>
                <a:gd name="connsiteX77" fmla="*/ 109684 w 5187198"/>
                <a:gd name="connsiteY77" fmla="*/ 4836724 h 6239661"/>
                <a:gd name="connsiteX78" fmla="*/ 306959 w 5187198"/>
                <a:gd name="connsiteY78" fmla="*/ 5007200 h 6239661"/>
                <a:gd name="connsiteX79" fmla="*/ 358101 w 5187198"/>
                <a:gd name="connsiteY79" fmla="*/ 5046057 h 6239661"/>
                <a:gd name="connsiteX80" fmla="*/ 383328 w 5187198"/>
                <a:gd name="connsiteY80" fmla="*/ 5065684 h 6239661"/>
                <a:gd name="connsiteX81" fmla="*/ 409503 w 5187198"/>
                <a:gd name="connsiteY81" fmla="*/ 5083942 h 6239661"/>
                <a:gd name="connsiteX82" fmla="*/ 461889 w 5187198"/>
                <a:gd name="connsiteY82" fmla="*/ 5119888 h 6239661"/>
                <a:gd name="connsiteX83" fmla="*/ 474883 w 5187198"/>
                <a:gd name="connsiteY83" fmla="*/ 5128933 h 6239661"/>
                <a:gd name="connsiteX84" fmla="*/ 486410 w 5187198"/>
                <a:gd name="connsiteY84" fmla="*/ 5139557 h 6239661"/>
                <a:gd name="connsiteX85" fmla="*/ 510852 w 5187198"/>
                <a:gd name="connsiteY85" fmla="*/ 5159089 h 6239661"/>
                <a:gd name="connsiteX86" fmla="*/ 560653 w 5187198"/>
                <a:gd name="connsiteY86" fmla="*/ 5196893 h 6239661"/>
                <a:gd name="connsiteX87" fmla="*/ 585485 w 5187198"/>
                <a:gd name="connsiteY87" fmla="*/ 5215834 h 6239661"/>
                <a:gd name="connsiteX88" fmla="*/ 610707 w 5187198"/>
                <a:gd name="connsiteY88" fmla="*/ 5234185 h 6239661"/>
                <a:gd name="connsiteX89" fmla="*/ 714768 w 5187198"/>
                <a:gd name="connsiteY89" fmla="*/ 5303103 h 6239661"/>
                <a:gd name="connsiteX90" fmla="*/ 1166634 w 5187198"/>
                <a:gd name="connsiteY90" fmla="*/ 5513322 h 6239661"/>
                <a:gd name="connsiteX91" fmla="*/ 1225991 w 5187198"/>
                <a:gd name="connsiteY91" fmla="*/ 5533632 h 6239661"/>
                <a:gd name="connsiteX92" fmla="*/ 1286680 w 5187198"/>
                <a:gd name="connsiteY92" fmla="*/ 5550705 h 6239661"/>
                <a:gd name="connsiteX93" fmla="*/ 1347310 w 5187198"/>
                <a:gd name="connsiteY93" fmla="*/ 5567995 h 6239661"/>
                <a:gd name="connsiteX94" fmla="*/ 1377002 w 5187198"/>
                <a:gd name="connsiteY94" fmla="*/ 5575719 h 6239661"/>
                <a:gd name="connsiteX95" fmla="*/ 1406328 w 5187198"/>
                <a:gd name="connsiteY95" fmla="*/ 5582649 h 6239661"/>
                <a:gd name="connsiteX96" fmla="*/ 1465060 w 5187198"/>
                <a:gd name="connsiteY96" fmla="*/ 5594909 h 6239661"/>
                <a:gd name="connsiteX97" fmla="*/ 1523881 w 5187198"/>
                <a:gd name="connsiteY97" fmla="*/ 5605105 h 6239661"/>
                <a:gd name="connsiteX98" fmla="*/ 1553325 w 5187198"/>
                <a:gd name="connsiteY98" fmla="*/ 5609865 h 6239661"/>
                <a:gd name="connsiteX99" fmla="*/ 1582813 w 5187198"/>
                <a:gd name="connsiteY99" fmla="*/ 5613593 h 6239661"/>
                <a:gd name="connsiteX100" fmla="*/ 1612301 w 5187198"/>
                <a:gd name="connsiteY100" fmla="*/ 5617321 h 6239661"/>
                <a:gd name="connsiteX101" fmla="*/ 1641863 w 5187198"/>
                <a:gd name="connsiteY101" fmla="*/ 5619910 h 6239661"/>
                <a:gd name="connsiteX102" fmla="*/ 2117508 w 5187198"/>
                <a:gd name="connsiteY102" fmla="*/ 5595156 h 6239661"/>
                <a:gd name="connsiteX103" fmla="*/ 2597368 w 5187198"/>
                <a:gd name="connsiteY103" fmla="*/ 5447381 h 6239661"/>
                <a:gd name="connsiteX104" fmla="*/ 3082968 w 5187198"/>
                <a:gd name="connsiteY104" fmla="*/ 5223245 h 6239661"/>
                <a:gd name="connsiteX105" fmla="*/ 3334855 w 5187198"/>
                <a:gd name="connsiteY105" fmla="*/ 5097383 h 6239661"/>
                <a:gd name="connsiteX106" fmla="*/ 3599509 w 5187198"/>
                <a:gd name="connsiteY106" fmla="*/ 4976217 h 6239661"/>
                <a:gd name="connsiteX107" fmla="*/ 4112002 w 5187198"/>
                <a:gd name="connsiteY107" fmla="*/ 4766359 h 6239661"/>
                <a:gd name="connsiteX108" fmla="*/ 4348983 w 5187198"/>
                <a:gd name="connsiteY108" fmla="*/ 4649833 h 6239661"/>
                <a:gd name="connsiteX109" fmla="*/ 4560505 w 5187198"/>
                <a:gd name="connsiteY109" fmla="*/ 4501564 h 6239661"/>
                <a:gd name="connsiteX110" fmla="*/ 4731963 w 5187198"/>
                <a:gd name="connsiteY110" fmla="*/ 4309870 h 6239661"/>
                <a:gd name="connsiteX111" fmla="*/ 4852344 w 5187198"/>
                <a:gd name="connsiteY111" fmla="*/ 4078640 h 6239661"/>
                <a:gd name="connsiteX112" fmla="*/ 4863972 w 5187198"/>
                <a:gd name="connsiteY112" fmla="*/ 4047790 h 6239661"/>
                <a:gd name="connsiteX113" fmla="*/ 4874144 w 5187198"/>
                <a:gd name="connsiteY113" fmla="*/ 4016320 h 6239661"/>
                <a:gd name="connsiteX114" fmla="*/ 4884127 w 5187198"/>
                <a:gd name="connsiteY114" fmla="*/ 3984682 h 6239661"/>
                <a:gd name="connsiteX115" fmla="*/ 4892800 w 5187198"/>
                <a:gd name="connsiteY115" fmla="*/ 3951883 h 6239661"/>
                <a:gd name="connsiteX116" fmla="*/ 4909526 w 5187198"/>
                <a:gd name="connsiteY116" fmla="*/ 3886001 h 6239661"/>
                <a:gd name="connsiteX117" fmla="*/ 4917687 w 5187198"/>
                <a:gd name="connsiteY117" fmla="*/ 3852948 h 6239661"/>
                <a:gd name="connsiteX118" fmla="*/ 4921768 w 5187198"/>
                <a:gd name="connsiteY118" fmla="*/ 3836422 h 6239661"/>
                <a:gd name="connsiteX119" fmla="*/ 4924845 w 5187198"/>
                <a:gd name="connsiteY119" fmla="*/ 3819742 h 6239661"/>
                <a:gd name="connsiteX120" fmla="*/ 4948230 w 5187198"/>
                <a:gd name="connsiteY120" fmla="*/ 3685744 h 6239661"/>
                <a:gd name="connsiteX121" fmla="*/ 4962782 w 5187198"/>
                <a:gd name="connsiteY121" fmla="*/ 3550540 h 6239661"/>
                <a:gd name="connsiteX122" fmla="*/ 4939468 w 5187198"/>
                <a:gd name="connsiteY122" fmla="*/ 3010249 h 6239661"/>
                <a:gd name="connsiteX123" fmla="*/ 4816901 w 5187198"/>
                <a:gd name="connsiteY123" fmla="*/ 2488224 h 6239661"/>
                <a:gd name="connsiteX124" fmla="*/ 4797005 w 5187198"/>
                <a:gd name="connsiteY124" fmla="*/ 2424470 h 6239661"/>
                <a:gd name="connsiteX125" fmla="*/ 4774433 w 5187198"/>
                <a:gd name="connsiteY125" fmla="*/ 2361620 h 6239661"/>
                <a:gd name="connsiteX126" fmla="*/ 4752459 w 5187198"/>
                <a:gd name="connsiteY126" fmla="*/ 2298700 h 6239661"/>
                <a:gd name="connsiteX127" fmla="*/ 4728083 w 5187198"/>
                <a:gd name="connsiteY127" fmla="*/ 2236526 h 6239661"/>
                <a:gd name="connsiteX128" fmla="*/ 4704471 w 5187198"/>
                <a:gd name="connsiteY128" fmla="*/ 2174095 h 6239661"/>
                <a:gd name="connsiteX129" fmla="*/ 4678399 w 5187198"/>
                <a:gd name="connsiteY129" fmla="*/ 2112626 h 6239661"/>
                <a:gd name="connsiteX130" fmla="*/ 4652601 w 5187198"/>
                <a:gd name="connsiteY130" fmla="*/ 2050999 h 6239661"/>
                <a:gd name="connsiteX131" fmla="*/ 4624205 w 5187198"/>
                <a:gd name="connsiteY131" fmla="*/ 1990415 h 6239661"/>
                <a:gd name="connsiteX132" fmla="*/ 4595398 w 5187198"/>
                <a:gd name="connsiteY132" fmla="*/ 1930069 h 6239661"/>
                <a:gd name="connsiteX133" fmla="*/ 4563827 w 5187198"/>
                <a:gd name="connsiteY133" fmla="*/ 1870952 h 6239661"/>
                <a:gd name="connsiteX134" fmla="*/ 4531433 w 5187198"/>
                <a:gd name="connsiteY134" fmla="*/ 1812311 h 6239661"/>
                <a:gd name="connsiteX135" fmla="*/ 4523315 w 5187198"/>
                <a:gd name="connsiteY135" fmla="*/ 1797616 h 6239661"/>
                <a:gd name="connsiteX136" fmla="*/ 4514482 w 5187198"/>
                <a:gd name="connsiteY136" fmla="*/ 1783425 h 6239661"/>
                <a:gd name="connsiteX137" fmla="*/ 4496845 w 5187198"/>
                <a:gd name="connsiteY137" fmla="*/ 1754936 h 6239661"/>
                <a:gd name="connsiteX138" fmla="*/ 4461463 w 5187198"/>
                <a:gd name="connsiteY138" fmla="*/ 1697929 h 6239661"/>
                <a:gd name="connsiteX139" fmla="*/ 4452660 w 5187198"/>
                <a:gd name="connsiteY139" fmla="*/ 1683629 h 6239661"/>
                <a:gd name="connsiteX140" fmla="*/ 4443141 w 5187198"/>
                <a:gd name="connsiteY140" fmla="*/ 1669834 h 6239661"/>
                <a:gd name="connsiteX141" fmla="*/ 4424241 w 5187198"/>
                <a:gd name="connsiteY141" fmla="*/ 1642166 h 6239661"/>
                <a:gd name="connsiteX142" fmla="*/ 4346886 w 5187198"/>
                <a:gd name="connsiteY142" fmla="*/ 1532412 h 6239661"/>
                <a:gd name="connsiteX143" fmla="*/ 3985497 w 5187198"/>
                <a:gd name="connsiteY143" fmla="*/ 1134649 h 6239661"/>
                <a:gd name="connsiteX144" fmla="*/ 3545665 w 5187198"/>
                <a:gd name="connsiteY144" fmla="*/ 825877 h 6239661"/>
                <a:gd name="connsiteX145" fmla="*/ 3486190 w 5187198"/>
                <a:gd name="connsiteY145" fmla="*/ 794756 h 6239661"/>
                <a:gd name="connsiteX146" fmla="*/ 3426182 w 5187198"/>
                <a:gd name="connsiteY146" fmla="*/ 764765 h 6239661"/>
                <a:gd name="connsiteX147" fmla="*/ 3365044 w 5187198"/>
                <a:gd name="connsiteY147" fmla="*/ 737255 h 6239661"/>
                <a:gd name="connsiteX148" fmla="*/ 3334529 w 5187198"/>
                <a:gd name="connsiteY148" fmla="*/ 723514 h 6239661"/>
                <a:gd name="connsiteX149" fmla="*/ 3303733 w 5187198"/>
                <a:gd name="connsiteY149" fmla="*/ 710395 h 6239661"/>
                <a:gd name="connsiteX150" fmla="*/ 3179033 w 5187198"/>
                <a:gd name="connsiteY150" fmla="*/ 662259 h 6239661"/>
                <a:gd name="connsiteX151" fmla="*/ 3052408 w 5187198"/>
                <a:gd name="connsiteY151" fmla="*/ 620447 h 6239661"/>
                <a:gd name="connsiteX152" fmla="*/ 2924325 w 5187198"/>
                <a:gd name="connsiteY152" fmla="*/ 584505 h 6239661"/>
                <a:gd name="connsiteX153" fmla="*/ 2859667 w 5187198"/>
                <a:gd name="connsiteY153" fmla="*/ 569266 h 6239661"/>
                <a:gd name="connsiteX154" fmla="*/ 2795226 w 5187198"/>
                <a:gd name="connsiteY154" fmla="*/ 554085 h 6239661"/>
                <a:gd name="connsiteX155" fmla="*/ 2729702 w 5187198"/>
                <a:gd name="connsiteY155" fmla="*/ 540354 h 6239661"/>
                <a:gd name="connsiteX156" fmla="*/ 2663758 w 5187198"/>
                <a:gd name="connsiteY156" fmla="*/ 527322 h 6239661"/>
                <a:gd name="connsiteX157" fmla="*/ 2630927 w 5187198"/>
                <a:gd name="connsiteY157" fmla="*/ 520495 h 6239661"/>
                <a:gd name="connsiteX158" fmla="*/ 2597965 w 5187198"/>
                <a:gd name="connsiteY158" fmla="*/ 515024 h 6239661"/>
                <a:gd name="connsiteX159" fmla="*/ 2532205 w 5187198"/>
                <a:gd name="connsiteY159" fmla="*/ 503895 h 6239661"/>
                <a:gd name="connsiteX160" fmla="*/ 2010064 w 5187198"/>
                <a:gd name="connsiteY160" fmla="*/ 452552 h 6239661"/>
                <a:gd name="connsiteX161" fmla="*/ 1494552 w 5187198"/>
                <a:gd name="connsiteY161" fmla="*/ 485055 h 6239661"/>
                <a:gd name="connsiteX162" fmla="*/ 1366896 w 5187198"/>
                <a:gd name="connsiteY162" fmla="*/ 509389 h 6239661"/>
                <a:gd name="connsiteX163" fmla="*/ 1240175 w 5187198"/>
                <a:gd name="connsiteY163" fmla="*/ 541045 h 6239661"/>
                <a:gd name="connsiteX164" fmla="*/ 1177438 w 5187198"/>
                <a:gd name="connsiteY164" fmla="*/ 560170 h 6239661"/>
                <a:gd name="connsiteX165" fmla="*/ 1145987 w 5187198"/>
                <a:gd name="connsiteY165" fmla="*/ 569826 h 6239661"/>
                <a:gd name="connsiteX166" fmla="*/ 1130315 w 5187198"/>
                <a:gd name="connsiteY166" fmla="*/ 574669 h 6239661"/>
                <a:gd name="connsiteX167" fmla="*/ 1114873 w 5187198"/>
                <a:gd name="connsiteY167" fmla="*/ 580384 h 6239661"/>
                <a:gd name="connsiteX168" fmla="*/ 1052839 w 5187198"/>
                <a:gd name="connsiteY168" fmla="*/ 602943 h 6239661"/>
                <a:gd name="connsiteX169" fmla="*/ 991135 w 5187198"/>
                <a:gd name="connsiteY169" fmla="*/ 626866 h 6239661"/>
                <a:gd name="connsiteX170" fmla="*/ 930179 w 5187198"/>
                <a:gd name="connsiteY170" fmla="*/ 653191 h 6239661"/>
                <a:gd name="connsiteX171" fmla="*/ 869768 w 5187198"/>
                <a:gd name="connsiteY171" fmla="*/ 680937 h 6239661"/>
                <a:gd name="connsiteX172" fmla="*/ 810085 w 5187198"/>
                <a:gd name="connsiteY172" fmla="*/ 710734 h 6239661"/>
                <a:gd name="connsiteX173" fmla="*/ 751220 w 5187198"/>
                <a:gd name="connsiteY173" fmla="*/ 741794 h 6239661"/>
                <a:gd name="connsiteX174" fmla="*/ 532669 w 5187198"/>
                <a:gd name="connsiteY174" fmla="*/ 881688 h 6239661"/>
                <a:gd name="connsiteX175" fmla="*/ 354185 w 5187198"/>
                <a:gd name="connsiteY175" fmla="*/ 1050286 h 6239661"/>
                <a:gd name="connsiteX176" fmla="*/ 315980 w 5187198"/>
                <a:gd name="connsiteY176" fmla="*/ 1098125 h 6239661"/>
                <a:gd name="connsiteX177" fmla="*/ 280345 w 5187198"/>
                <a:gd name="connsiteY177" fmla="*/ 1149782 h 6239661"/>
                <a:gd name="connsiteX178" fmla="*/ 245890 w 5187198"/>
                <a:gd name="connsiteY178" fmla="*/ 1203959 h 6239661"/>
                <a:gd name="connsiteX179" fmla="*/ 212162 w 5187198"/>
                <a:gd name="connsiteY179" fmla="*/ 1260184 h 6239661"/>
                <a:gd name="connsiteX180" fmla="*/ 80716 w 5187198"/>
                <a:gd name="connsiteY180" fmla="*/ 1502476 h 6239661"/>
                <a:gd name="connsiteX181" fmla="*/ 0 w 5187198"/>
                <a:gd name="connsiteY181" fmla="*/ 1648841 h 6239661"/>
                <a:gd name="connsiteX182" fmla="*/ 0 w 5187198"/>
                <a:gd name="connsiteY182" fmla="*/ 954863 h 6239661"/>
                <a:gd name="connsiteX183" fmla="*/ 43491 w 5187198"/>
                <a:gd name="connsiteY183" fmla="*/ 895513 h 6239661"/>
                <a:gd name="connsiteX184" fmla="*/ 93923 w 5187198"/>
                <a:gd name="connsiteY184" fmla="*/ 834489 h 6239661"/>
                <a:gd name="connsiteX185" fmla="*/ 323465 w 5187198"/>
                <a:gd name="connsiteY185" fmla="*/ 617671 h 6239661"/>
                <a:gd name="connsiteX186" fmla="*/ 574777 w 5187198"/>
                <a:gd name="connsiteY186" fmla="*/ 446794 h 6239661"/>
                <a:gd name="connsiteX187" fmla="*/ 638943 w 5187198"/>
                <a:gd name="connsiteY187" fmla="*/ 408925 h 6239661"/>
                <a:gd name="connsiteX188" fmla="*/ 703505 w 5187198"/>
                <a:gd name="connsiteY188" fmla="*/ 371742 h 6239661"/>
                <a:gd name="connsiteX189" fmla="*/ 769262 w 5187198"/>
                <a:gd name="connsiteY189" fmla="*/ 336154 h 6239661"/>
                <a:gd name="connsiteX190" fmla="*/ 835552 w 5187198"/>
                <a:gd name="connsiteY190" fmla="*/ 301173 h 6239661"/>
                <a:gd name="connsiteX191" fmla="*/ 902979 w 5187198"/>
                <a:gd name="connsiteY191" fmla="*/ 268004 h 6239661"/>
                <a:gd name="connsiteX192" fmla="*/ 971127 w 5187198"/>
                <a:gd name="connsiteY192" fmla="*/ 235607 h 6239661"/>
                <a:gd name="connsiteX193" fmla="*/ 988238 w 5187198"/>
                <a:gd name="connsiteY193" fmla="*/ 227556 h 6239661"/>
                <a:gd name="connsiteX194" fmla="*/ 1005744 w 5187198"/>
                <a:gd name="connsiteY194" fmla="*/ 220191 h 6239661"/>
                <a:gd name="connsiteX195" fmla="*/ 1040729 w 5187198"/>
                <a:gd name="connsiteY195" fmla="*/ 205569 h 6239661"/>
                <a:gd name="connsiteX196" fmla="*/ 1110835 w 5187198"/>
                <a:gd name="connsiteY196" fmla="*/ 176248 h 6239661"/>
                <a:gd name="connsiteX197" fmla="*/ 1254256 w 5187198"/>
                <a:gd name="connsiteY197" fmla="*/ 123796 h 6239661"/>
                <a:gd name="connsiteX198" fmla="*/ 1401310 w 5187198"/>
                <a:gd name="connsiteY198" fmla="*/ 79852 h 6239661"/>
                <a:gd name="connsiteX199" fmla="*/ 2011811 w 5187198"/>
                <a:gd name="connsiteY199" fmla="*/ 4 h 6239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Lst>
              <a:rect l="l" t="t" r="r" b="b"/>
              <a:pathLst>
                <a:path w="5187198" h="6239661">
                  <a:moveTo>
                    <a:pt x="2011811" y="4"/>
                  </a:moveTo>
                  <a:cubicBezTo>
                    <a:pt x="2217306" y="120"/>
                    <a:pt x="2420903" y="25925"/>
                    <a:pt x="2617011" y="70590"/>
                  </a:cubicBezTo>
                  <a:lnTo>
                    <a:pt x="2690321" y="88146"/>
                  </a:lnTo>
                  <a:lnTo>
                    <a:pt x="2726863" y="97127"/>
                  </a:lnTo>
                  <a:lnTo>
                    <a:pt x="2762951" y="107375"/>
                  </a:lnTo>
                  <a:lnTo>
                    <a:pt x="2834843" y="128493"/>
                  </a:lnTo>
                  <a:cubicBezTo>
                    <a:pt x="2858788" y="135605"/>
                    <a:pt x="2882632" y="142226"/>
                    <a:pt x="2906574" y="151076"/>
                  </a:cubicBezTo>
                  <a:cubicBezTo>
                    <a:pt x="2954475" y="167852"/>
                    <a:pt x="3002363" y="183813"/>
                    <a:pt x="3049504" y="202124"/>
                  </a:cubicBezTo>
                  <a:lnTo>
                    <a:pt x="3189518" y="260159"/>
                  </a:lnTo>
                  <a:lnTo>
                    <a:pt x="3326048" y="325143"/>
                  </a:lnTo>
                  <a:cubicBezTo>
                    <a:pt x="3370687" y="348464"/>
                    <a:pt x="3414908" y="372485"/>
                    <a:pt x="3459166" y="395936"/>
                  </a:cubicBezTo>
                  <a:cubicBezTo>
                    <a:pt x="3502947" y="420302"/>
                    <a:pt x="3545491" y="447118"/>
                    <a:pt x="3588578" y="472343"/>
                  </a:cubicBezTo>
                  <a:cubicBezTo>
                    <a:pt x="3610346" y="484551"/>
                    <a:pt x="3630797" y="499072"/>
                    <a:pt x="3651864" y="512600"/>
                  </a:cubicBezTo>
                  <a:lnTo>
                    <a:pt x="3714514" y="553499"/>
                  </a:lnTo>
                  <a:cubicBezTo>
                    <a:pt x="3880005" y="664844"/>
                    <a:pt x="4036083" y="788388"/>
                    <a:pt x="4181221" y="922912"/>
                  </a:cubicBezTo>
                  <a:cubicBezTo>
                    <a:pt x="4326221" y="1057515"/>
                    <a:pt x="4461955" y="1202038"/>
                    <a:pt x="4582963" y="1358264"/>
                  </a:cubicBezTo>
                  <a:cubicBezTo>
                    <a:pt x="4614206" y="1396543"/>
                    <a:pt x="4642091" y="1437400"/>
                    <a:pt x="4670721" y="1477644"/>
                  </a:cubicBezTo>
                  <a:cubicBezTo>
                    <a:pt x="4700172" y="1517414"/>
                    <a:pt x="4725864" y="1559538"/>
                    <a:pt x="4752378" y="1601187"/>
                  </a:cubicBezTo>
                  <a:lnTo>
                    <a:pt x="4772168" y="1632456"/>
                  </a:lnTo>
                  <a:lnTo>
                    <a:pt x="4782117" y="1648104"/>
                  </a:lnTo>
                  <a:lnTo>
                    <a:pt x="4791381" y="1664150"/>
                  </a:lnTo>
                  <a:lnTo>
                    <a:pt x="4828190" y="1728379"/>
                  </a:lnTo>
                  <a:cubicBezTo>
                    <a:pt x="4840266" y="1749930"/>
                    <a:pt x="4853470" y="1770740"/>
                    <a:pt x="4864832" y="1792796"/>
                  </a:cubicBezTo>
                  <a:lnTo>
                    <a:pt x="4899201" y="1858342"/>
                  </a:lnTo>
                  <a:cubicBezTo>
                    <a:pt x="4910484" y="1880260"/>
                    <a:pt x="4922532" y="1901920"/>
                    <a:pt x="4933266" y="1924155"/>
                  </a:cubicBezTo>
                  <a:lnTo>
                    <a:pt x="4964403" y="1991384"/>
                  </a:lnTo>
                  <a:cubicBezTo>
                    <a:pt x="4974618" y="2013829"/>
                    <a:pt x="4985323" y="2036171"/>
                    <a:pt x="4995019" y="2058823"/>
                  </a:cubicBezTo>
                  <a:lnTo>
                    <a:pt x="5021999" y="2127723"/>
                  </a:lnTo>
                  <a:lnTo>
                    <a:pt x="5048321" y="2196908"/>
                  </a:lnTo>
                  <a:lnTo>
                    <a:pt x="5070546" y="2267547"/>
                  </a:lnTo>
                  <a:cubicBezTo>
                    <a:pt x="5078054" y="2291004"/>
                    <a:pt x="5085044" y="2314670"/>
                    <a:pt x="5092171" y="2338256"/>
                  </a:cubicBezTo>
                  <a:cubicBezTo>
                    <a:pt x="5098670" y="2362023"/>
                    <a:pt x="5104296" y="2386019"/>
                    <a:pt x="5110305" y="2409886"/>
                  </a:cubicBezTo>
                  <a:cubicBezTo>
                    <a:pt x="5158097" y="2600976"/>
                    <a:pt x="5182068" y="2797044"/>
                    <a:pt x="5186393" y="2992022"/>
                  </a:cubicBezTo>
                  <a:cubicBezTo>
                    <a:pt x="5191013" y="3187195"/>
                    <a:pt x="5175397" y="3380886"/>
                    <a:pt x="5149045" y="3571816"/>
                  </a:cubicBezTo>
                  <a:cubicBezTo>
                    <a:pt x="5141154" y="3619431"/>
                    <a:pt x="5133539" y="3666889"/>
                    <a:pt x="5126572" y="3714520"/>
                  </a:cubicBezTo>
                  <a:cubicBezTo>
                    <a:pt x="5117276" y="3761759"/>
                    <a:pt x="5107793" y="3808831"/>
                    <a:pt x="5099067" y="3856108"/>
                  </a:cubicBezTo>
                  <a:lnTo>
                    <a:pt x="5095699" y="3873868"/>
                  </a:lnTo>
                  <a:lnTo>
                    <a:pt x="5091573" y="3891426"/>
                  </a:lnTo>
                  <a:lnTo>
                    <a:pt x="5083324" y="3926541"/>
                  </a:lnTo>
                  <a:lnTo>
                    <a:pt x="5067256" y="3996889"/>
                  </a:lnTo>
                  <a:cubicBezTo>
                    <a:pt x="5064451" y="4008657"/>
                    <a:pt x="5062244" y="4020353"/>
                    <a:pt x="5059194" y="4032171"/>
                  </a:cubicBezTo>
                  <a:lnTo>
                    <a:pt x="5049522" y="4067833"/>
                  </a:lnTo>
                  <a:lnTo>
                    <a:pt x="5040067" y="4103553"/>
                  </a:lnTo>
                  <a:cubicBezTo>
                    <a:pt x="5036554" y="4115363"/>
                    <a:pt x="5032689" y="4127194"/>
                    <a:pt x="5028960" y="4138946"/>
                  </a:cubicBezTo>
                  <a:cubicBezTo>
                    <a:pt x="4999693" y="4233462"/>
                    <a:pt x="4962869" y="4326764"/>
                    <a:pt x="4917351" y="4417041"/>
                  </a:cubicBezTo>
                  <a:cubicBezTo>
                    <a:pt x="4871860" y="4507209"/>
                    <a:pt x="4817597" y="4594215"/>
                    <a:pt x="4756163" y="4676402"/>
                  </a:cubicBezTo>
                  <a:cubicBezTo>
                    <a:pt x="4632803" y="4840875"/>
                    <a:pt x="4480597" y="4982783"/>
                    <a:pt x="4322493" y="5105604"/>
                  </a:cubicBezTo>
                  <a:cubicBezTo>
                    <a:pt x="4163928" y="5228420"/>
                    <a:pt x="3999564" y="5332640"/>
                    <a:pt x="3840510" y="5429590"/>
                  </a:cubicBezTo>
                  <a:cubicBezTo>
                    <a:pt x="3760954" y="5478172"/>
                    <a:pt x="3682353" y="5524924"/>
                    <a:pt x="3606447" y="5572862"/>
                  </a:cubicBezTo>
                  <a:lnTo>
                    <a:pt x="3488814" y="5647178"/>
                  </a:lnTo>
                  <a:cubicBezTo>
                    <a:pt x="3448270" y="5672597"/>
                    <a:pt x="3407323" y="5697792"/>
                    <a:pt x="3365864" y="5722735"/>
                  </a:cubicBezTo>
                  <a:cubicBezTo>
                    <a:pt x="3200163" y="5822424"/>
                    <a:pt x="3026125" y="5917328"/>
                    <a:pt x="2839486" y="5999120"/>
                  </a:cubicBezTo>
                  <a:cubicBezTo>
                    <a:pt x="2653201" y="6080891"/>
                    <a:pt x="2453560" y="6149344"/>
                    <a:pt x="2242423" y="6192346"/>
                  </a:cubicBezTo>
                  <a:cubicBezTo>
                    <a:pt x="2031719" y="6235463"/>
                    <a:pt x="1808952" y="6251353"/>
                    <a:pt x="1589380" y="6230657"/>
                  </a:cubicBezTo>
                  <a:lnTo>
                    <a:pt x="1548244" y="6226706"/>
                  </a:lnTo>
                  <a:cubicBezTo>
                    <a:pt x="1534528" y="6225117"/>
                    <a:pt x="1520898" y="6223203"/>
                    <a:pt x="1507348" y="6221428"/>
                  </a:cubicBezTo>
                  <a:lnTo>
                    <a:pt x="1466401" y="6215904"/>
                  </a:lnTo>
                  <a:cubicBezTo>
                    <a:pt x="1452772" y="6213991"/>
                    <a:pt x="1439316" y="6211428"/>
                    <a:pt x="1425773" y="6209191"/>
                  </a:cubicBezTo>
                  <a:cubicBezTo>
                    <a:pt x="1398775" y="6204391"/>
                    <a:pt x="1371610" y="6199779"/>
                    <a:pt x="1344960" y="6193681"/>
                  </a:cubicBezTo>
                  <a:cubicBezTo>
                    <a:pt x="1318251" y="6187799"/>
                    <a:pt x="1291260" y="6182538"/>
                    <a:pt x="1265007" y="6175388"/>
                  </a:cubicBezTo>
                  <a:lnTo>
                    <a:pt x="1225415" y="6165243"/>
                  </a:lnTo>
                  <a:cubicBezTo>
                    <a:pt x="1212163" y="6161924"/>
                    <a:pt x="1198939" y="6158496"/>
                    <a:pt x="1186567" y="6154486"/>
                  </a:cubicBezTo>
                  <a:lnTo>
                    <a:pt x="1111158" y="6130918"/>
                  </a:lnTo>
                  <a:lnTo>
                    <a:pt x="1035915" y="6107163"/>
                  </a:lnTo>
                  <a:cubicBezTo>
                    <a:pt x="1010846" y="6099055"/>
                    <a:pt x="986357" y="6088784"/>
                    <a:pt x="961579" y="6079594"/>
                  </a:cubicBezTo>
                  <a:cubicBezTo>
                    <a:pt x="763709" y="6005594"/>
                    <a:pt x="572401" y="5909703"/>
                    <a:pt x="395297" y="5792812"/>
                  </a:cubicBezTo>
                  <a:lnTo>
                    <a:pt x="265239" y="5701511"/>
                  </a:lnTo>
                  <a:cubicBezTo>
                    <a:pt x="254227" y="5694155"/>
                    <a:pt x="244103" y="5685646"/>
                    <a:pt x="233756" y="5677542"/>
                  </a:cubicBezTo>
                  <a:lnTo>
                    <a:pt x="202800" y="5652902"/>
                  </a:lnTo>
                  <a:lnTo>
                    <a:pt x="140918" y="5603515"/>
                  </a:lnTo>
                  <a:cubicBezTo>
                    <a:pt x="130598" y="5595302"/>
                    <a:pt x="120280" y="5587089"/>
                    <a:pt x="110625" y="5578127"/>
                  </a:cubicBezTo>
                  <a:cubicBezTo>
                    <a:pt x="105647" y="5573779"/>
                    <a:pt x="100444" y="5569834"/>
                    <a:pt x="95631" y="5565299"/>
                  </a:cubicBezTo>
                  <a:cubicBezTo>
                    <a:pt x="90955" y="5560684"/>
                    <a:pt x="86505" y="5555666"/>
                    <a:pt x="81966" y="5550973"/>
                  </a:cubicBezTo>
                  <a:lnTo>
                    <a:pt x="27991" y="5493272"/>
                  </a:lnTo>
                  <a:cubicBezTo>
                    <a:pt x="19109" y="5483589"/>
                    <a:pt x="9758" y="5474359"/>
                    <a:pt x="1454" y="5464252"/>
                  </a:cubicBezTo>
                  <a:lnTo>
                    <a:pt x="0" y="5462518"/>
                  </a:lnTo>
                  <a:lnTo>
                    <a:pt x="0" y="4720187"/>
                  </a:lnTo>
                  <a:lnTo>
                    <a:pt x="109684" y="4836724"/>
                  </a:lnTo>
                  <a:cubicBezTo>
                    <a:pt x="173316" y="4897375"/>
                    <a:pt x="239447" y="4954160"/>
                    <a:pt x="306959" y="5007200"/>
                  </a:cubicBezTo>
                  <a:lnTo>
                    <a:pt x="358101" y="5046057"/>
                  </a:lnTo>
                  <a:lnTo>
                    <a:pt x="383328" y="5065684"/>
                  </a:lnTo>
                  <a:cubicBezTo>
                    <a:pt x="391637" y="5072316"/>
                    <a:pt x="400805" y="5077902"/>
                    <a:pt x="409503" y="5083942"/>
                  </a:cubicBezTo>
                  <a:lnTo>
                    <a:pt x="461889" y="5119888"/>
                  </a:lnTo>
                  <a:cubicBezTo>
                    <a:pt x="466184" y="5122893"/>
                    <a:pt x="470616" y="5125820"/>
                    <a:pt x="474883" y="5128933"/>
                  </a:cubicBezTo>
                  <a:cubicBezTo>
                    <a:pt x="478982" y="5132235"/>
                    <a:pt x="482476" y="5136069"/>
                    <a:pt x="486410" y="5139557"/>
                  </a:cubicBezTo>
                  <a:cubicBezTo>
                    <a:pt x="494140" y="5146613"/>
                    <a:pt x="502565" y="5152812"/>
                    <a:pt x="510852" y="5159089"/>
                  </a:cubicBezTo>
                  <a:lnTo>
                    <a:pt x="560653" y="5196893"/>
                  </a:lnTo>
                  <a:lnTo>
                    <a:pt x="585485" y="5215834"/>
                  </a:lnTo>
                  <a:cubicBezTo>
                    <a:pt x="593773" y="5222111"/>
                    <a:pt x="601864" y="5228685"/>
                    <a:pt x="610707" y="5234185"/>
                  </a:cubicBezTo>
                  <a:lnTo>
                    <a:pt x="714768" y="5303103"/>
                  </a:lnTo>
                  <a:cubicBezTo>
                    <a:pt x="856162" y="5390603"/>
                    <a:pt x="1008099" y="5459947"/>
                    <a:pt x="1166634" y="5513322"/>
                  </a:cubicBezTo>
                  <a:cubicBezTo>
                    <a:pt x="1186540" y="5519932"/>
                    <a:pt x="1205774" y="5527751"/>
                    <a:pt x="1225991" y="5533632"/>
                  </a:cubicBezTo>
                  <a:lnTo>
                    <a:pt x="1286680" y="5550705"/>
                  </a:lnTo>
                  <a:lnTo>
                    <a:pt x="1347310" y="5567995"/>
                  </a:lnTo>
                  <a:cubicBezTo>
                    <a:pt x="1357469" y="5571180"/>
                    <a:pt x="1367261" y="5573572"/>
                    <a:pt x="1377002" y="5575719"/>
                  </a:cubicBezTo>
                  <a:lnTo>
                    <a:pt x="1406328" y="5582649"/>
                  </a:lnTo>
                  <a:cubicBezTo>
                    <a:pt x="1425825" y="5587757"/>
                    <a:pt x="1445490" y="5590939"/>
                    <a:pt x="1465060" y="5594909"/>
                  </a:cubicBezTo>
                  <a:cubicBezTo>
                    <a:pt x="1484652" y="5599231"/>
                    <a:pt x="1504324" y="5601952"/>
                    <a:pt x="1523881" y="5605105"/>
                  </a:cubicBezTo>
                  <a:cubicBezTo>
                    <a:pt x="1533660" y="5606682"/>
                    <a:pt x="1543460" y="5608613"/>
                    <a:pt x="1553325" y="5609865"/>
                  </a:cubicBezTo>
                  <a:lnTo>
                    <a:pt x="1582813" y="5613593"/>
                  </a:lnTo>
                  <a:lnTo>
                    <a:pt x="1612301" y="5617321"/>
                  </a:lnTo>
                  <a:lnTo>
                    <a:pt x="1641863" y="5619910"/>
                  </a:lnTo>
                  <a:cubicBezTo>
                    <a:pt x="1799348" y="5633940"/>
                    <a:pt x="1957913" y="5625770"/>
                    <a:pt x="2117508" y="5595156"/>
                  </a:cubicBezTo>
                  <a:cubicBezTo>
                    <a:pt x="2277124" y="5564895"/>
                    <a:pt x="2437004" y="5512449"/>
                    <a:pt x="2597368" y="5447381"/>
                  </a:cubicBezTo>
                  <a:cubicBezTo>
                    <a:pt x="2757791" y="5382096"/>
                    <a:pt x="2918855" y="5304464"/>
                    <a:pt x="3082968" y="5223245"/>
                  </a:cubicBezTo>
                  <a:lnTo>
                    <a:pt x="3334855" y="5097383"/>
                  </a:lnTo>
                  <a:cubicBezTo>
                    <a:pt x="3423528" y="5054142"/>
                    <a:pt x="3511773" y="5013798"/>
                    <a:pt x="3599509" y="4976217"/>
                  </a:cubicBezTo>
                  <a:cubicBezTo>
                    <a:pt x="3774960" y="4900701"/>
                    <a:pt x="3948276" y="4837481"/>
                    <a:pt x="4112002" y="4766359"/>
                  </a:cubicBezTo>
                  <a:cubicBezTo>
                    <a:pt x="4193972" y="4730827"/>
                    <a:pt x="4273429" y="4692997"/>
                    <a:pt x="4348983" y="4649833"/>
                  </a:cubicBezTo>
                  <a:cubicBezTo>
                    <a:pt x="4424508" y="4606778"/>
                    <a:pt x="4496050" y="4558250"/>
                    <a:pt x="4560505" y="4501564"/>
                  </a:cubicBezTo>
                  <a:cubicBezTo>
                    <a:pt x="4625198" y="4445289"/>
                    <a:pt x="4682991" y="4381021"/>
                    <a:pt x="4731963" y="4309870"/>
                  </a:cubicBezTo>
                  <a:cubicBezTo>
                    <a:pt x="4781043" y="4238747"/>
                    <a:pt x="4821275" y="4160848"/>
                    <a:pt x="4852344" y="4078640"/>
                  </a:cubicBezTo>
                  <a:lnTo>
                    <a:pt x="4863972" y="4047790"/>
                  </a:lnTo>
                  <a:lnTo>
                    <a:pt x="4874144" y="4016320"/>
                  </a:lnTo>
                  <a:lnTo>
                    <a:pt x="4884127" y="3984682"/>
                  </a:lnTo>
                  <a:cubicBezTo>
                    <a:pt x="4887242" y="3973925"/>
                    <a:pt x="4889981" y="3962835"/>
                    <a:pt x="4892800" y="3951883"/>
                  </a:cubicBezTo>
                  <a:lnTo>
                    <a:pt x="4909526" y="3886001"/>
                  </a:lnTo>
                  <a:lnTo>
                    <a:pt x="4917687" y="3852948"/>
                  </a:lnTo>
                  <a:lnTo>
                    <a:pt x="4921768" y="3836422"/>
                  </a:lnTo>
                  <a:lnTo>
                    <a:pt x="4924845" y="3819742"/>
                  </a:lnTo>
                  <a:cubicBezTo>
                    <a:pt x="4933092" y="3775120"/>
                    <a:pt x="4941231" y="3730469"/>
                    <a:pt x="4948230" y="3685744"/>
                  </a:cubicBezTo>
                  <a:cubicBezTo>
                    <a:pt x="4953579" y="3640694"/>
                    <a:pt x="4958249" y="3595577"/>
                    <a:pt x="4962782" y="3550540"/>
                  </a:cubicBezTo>
                  <a:cubicBezTo>
                    <a:pt x="4976580" y="3369692"/>
                    <a:pt x="4965812" y="3187942"/>
                    <a:pt x="4939468" y="3010249"/>
                  </a:cubicBezTo>
                  <a:cubicBezTo>
                    <a:pt x="4912965" y="2832281"/>
                    <a:pt x="4870237" y="2658196"/>
                    <a:pt x="4816901" y="2488224"/>
                  </a:cubicBezTo>
                  <a:cubicBezTo>
                    <a:pt x="4810197" y="2466954"/>
                    <a:pt x="4803984" y="2445582"/>
                    <a:pt x="4797005" y="2424470"/>
                  </a:cubicBezTo>
                  <a:cubicBezTo>
                    <a:pt x="4789399" y="2403537"/>
                    <a:pt x="4781686" y="2382574"/>
                    <a:pt x="4774433" y="2361620"/>
                  </a:cubicBezTo>
                  <a:lnTo>
                    <a:pt x="4752459" y="2298700"/>
                  </a:lnTo>
                  <a:lnTo>
                    <a:pt x="4728083" y="2236526"/>
                  </a:lnTo>
                  <a:cubicBezTo>
                    <a:pt x="4719957" y="2215802"/>
                    <a:pt x="4712352" y="2194869"/>
                    <a:pt x="4704471" y="2174095"/>
                  </a:cubicBezTo>
                  <a:lnTo>
                    <a:pt x="4678399" y="2112626"/>
                  </a:lnTo>
                  <a:lnTo>
                    <a:pt x="4652601" y="2050999"/>
                  </a:lnTo>
                  <a:cubicBezTo>
                    <a:pt x="4643711" y="2030533"/>
                    <a:pt x="4633616" y="2010672"/>
                    <a:pt x="4624205" y="1990415"/>
                  </a:cubicBezTo>
                  <a:lnTo>
                    <a:pt x="4595398" y="1930069"/>
                  </a:lnTo>
                  <a:cubicBezTo>
                    <a:pt x="4585714" y="1909969"/>
                    <a:pt x="4574413" y="1890713"/>
                    <a:pt x="4563827" y="1870952"/>
                  </a:cubicBezTo>
                  <a:lnTo>
                    <a:pt x="4531433" y="1812311"/>
                  </a:lnTo>
                  <a:lnTo>
                    <a:pt x="4523315" y="1797616"/>
                  </a:lnTo>
                  <a:lnTo>
                    <a:pt x="4514482" y="1783425"/>
                  </a:lnTo>
                  <a:lnTo>
                    <a:pt x="4496845" y="1754936"/>
                  </a:lnTo>
                  <a:lnTo>
                    <a:pt x="4461463" y="1697929"/>
                  </a:lnTo>
                  <a:lnTo>
                    <a:pt x="4452660" y="1683629"/>
                  </a:lnTo>
                  <a:lnTo>
                    <a:pt x="4443141" y="1669834"/>
                  </a:lnTo>
                  <a:lnTo>
                    <a:pt x="4424241" y="1642166"/>
                  </a:lnTo>
                  <a:cubicBezTo>
                    <a:pt x="4399005" y="1605265"/>
                    <a:pt x="4374512" y="1567751"/>
                    <a:pt x="4346886" y="1532412"/>
                  </a:cubicBezTo>
                  <a:cubicBezTo>
                    <a:pt x="4240477" y="1388328"/>
                    <a:pt x="4120362" y="1253437"/>
                    <a:pt x="3985497" y="1134649"/>
                  </a:cubicBezTo>
                  <a:cubicBezTo>
                    <a:pt x="3850799" y="1015675"/>
                    <a:pt x="3702920" y="911715"/>
                    <a:pt x="3545665" y="825877"/>
                  </a:cubicBezTo>
                  <a:lnTo>
                    <a:pt x="3486190" y="794756"/>
                  </a:lnTo>
                  <a:cubicBezTo>
                    <a:pt x="3466181" y="784640"/>
                    <a:pt x="3446893" y="773560"/>
                    <a:pt x="3426182" y="764765"/>
                  </a:cubicBezTo>
                  <a:lnTo>
                    <a:pt x="3365044" y="737255"/>
                  </a:lnTo>
                  <a:lnTo>
                    <a:pt x="3334529" y="723514"/>
                  </a:lnTo>
                  <a:cubicBezTo>
                    <a:pt x="3324394" y="718943"/>
                    <a:pt x="3314287" y="714265"/>
                    <a:pt x="3303733" y="710395"/>
                  </a:cubicBezTo>
                  <a:cubicBezTo>
                    <a:pt x="3262013" y="694346"/>
                    <a:pt x="3220711" y="677599"/>
                    <a:pt x="3179033" y="662259"/>
                  </a:cubicBezTo>
                  <a:lnTo>
                    <a:pt x="3052408" y="620447"/>
                  </a:lnTo>
                  <a:lnTo>
                    <a:pt x="2924325" y="584505"/>
                  </a:lnTo>
                  <a:cubicBezTo>
                    <a:pt x="2903106" y="578471"/>
                    <a:pt x="2881119" y="574434"/>
                    <a:pt x="2859667" y="569266"/>
                  </a:cubicBezTo>
                  <a:lnTo>
                    <a:pt x="2795226" y="554085"/>
                  </a:lnTo>
                  <a:cubicBezTo>
                    <a:pt x="2774078" y="548652"/>
                    <a:pt x="2751709" y="544744"/>
                    <a:pt x="2729702" y="540354"/>
                  </a:cubicBezTo>
                  <a:lnTo>
                    <a:pt x="2663758" y="527322"/>
                  </a:lnTo>
                  <a:lnTo>
                    <a:pt x="2630927" y="520495"/>
                  </a:lnTo>
                  <a:lnTo>
                    <a:pt x="2597965" y="515024"/>
                  </a:lnTo>
                  <a:cubicBezTo>
                    <a:pt x="2575970" y="511449"/>
                    <a:pt x="2554112" y="507795"/>
                    <a:pt x="2532205" y="503895"/>
                  </a:cubicBezTo>
                  <a:cubicBezTo>
                    <a:pt x="2357016" y="475037"/>
                    <a:pt x="2182954" y="456682"/>
                    <a:pt x="2010064" y="452552"/>
                  </a:cubicBezTo>
                  <a:cubicBezTo>
                    <a:pt x="1837255" y="448558"/>
                    <a:pt x="1665388" y="457916"/>
                    <a:pt x="1494552" y="485055"/>
                  </a:cubicBezTo>
                  <a:cubicBezTo>
                    <a:pt x="1452133" y="492816"/>
                    <a:pt x="1409569" y="501117"/>
                    <a:pt x="1366896" y="509389"/>
                  </a:cubicBezTo>
                  <a:cubicBezTo>
                    <a:pt x="1324862" y="520035"/>
                    <a:pt x="1282333" y="529505"/>
                    <a:pt x="1240175" y="541045"/>
                  </a:cubicBezTo>
                  <a:lnTo>
                    <a:pt x="1177438" y="560170"/>
                  </a:lnTo>
                  <a:lnTo>
                    <a:pt x="1145987" y="569826"/>
                  </a:lnTo>
                  <a:lnTo>
                    <a:pt x="1130315" y="574669"/>
                  </a:lnTo>
                  <a:lnTo>
                    <a:pt x="1114873" y="580384"/>
                  </a:lnTo>
                  <a:lnTo>
                    <a:pt x="1052839" y="602943"/>
                  </a:lnTo>
                  <a:cubicBezTo>
                    <a:pt x="1032151" y="610499"/>
                    <a:pt x="1011255" y="617535"/>
                    <a:pt x="991135" y="626866"/>
                  </a:cubicBezTo>
                  <a:lnTo>
                    <a:pt x="930179" y="653191"/>
                  </a:lnTo>
                  <a:cubicBezTo>
                    <a:pt x="909850" y="662002"/>
                    <a:pt x="889443" y="670676"/>
                    <a:pt x="869768" y="680937"/>
                  </a:cubicBezTo>
                  <a:lnTo>
                    <a:pt x="810085" y="710734"/>
                  </a:lnTo>
                  <a:cubicBezTo>
                    <a:pt x="790331" y="720859"/>
                    <a:pt x="770124" y="730514"/>
                    <a:pt x="751220" y="741794"/>
                  </a:cubicBezTo>
                  <a:cubicBezTo>
                    <a:pt x="673929" y="784955"/>
                    <a:pt x="598827" y="830326"/>
                    <a:pt x="532669" y="881688"/>
                  </a:cubicBezTo>
                  <a:cubicBezTo>
                    <a:pt x="464226" y="931625"/>
                    <a:pt x="406969" y="988270"/>
                    <a:pt x="354185" y="1050286"/>
                  </a:cubicBezTo>
                  <a:lnTo>
                    <a:pt x="315980" y="1098125"/>
                  </a:lnTo>
                  <a:lnTo>
                    <a:pt x="280345" y="1149782"/>
                  </a:lnTo>
                  <a:cubicBezTo>
                    <a:pt x="268144" y="1166335"/>
                    <a:pt x="257438" y="1185955"/>
                    <a:pt x="245890" y="1203959"/>
                  </a:cubicBezTo>
                  <a:cubicBezTo>
                    <a:pt x="234552" y="1222481"/>
                    <a:pt x="223171" y="1240298"/>
                    <a:pt x="212162" y="1260184"/>
                  </a:cubicBezTo>
                  <a:cubicBezTo>
                    <a:pt x="168299" y="1337574"/>
                    <a:pt x="125055" y="1419360"/>
                    <a:pt x="80716" y="1502476"/>
                  </a:cubicBezTo>
                  <a:lnTo>
                    <a:pt x="0" y="1648841"/>
                  </a:lnTo>
                  <a:lnTo>
                    <a:pt x="0" y="954863"/>
                  </a:lnTo>
                  <a:lnTo>
                    <a:pt x="43491" y="895513"/>
                  </a:lnTo>
                  <a:cubicBezTo>
                    <a:pt x="59888" y="874984"/>
                    <a:pt x="77014" y="854766"/>
                    <a:pt x="93923" y="834489"/>
                  </a:cubicBezTo>
                  <a:cubicBezTo>
                    <a:pt x="163245" y="754880"/>
                    <a:pt x="240806" y="679565"/>
                    <a:pt x="323465" y="617671"/>
                  </a:cubicBezTo>
                  <a:cubicBezTo>
                    <a:pt x="405002" y="553042"/>
                    <a:pt x="490132" y="499230"/>
                    <a:pt x="574777" y="446794"/>
                  </a:cubicBezTo>
                  <a:cubicBezTo>
                    <a:pt x="595733" y="433050"/>
                    <a:pt x="617442" y="421248"/>
                    <a:pt x="638943" y="408925"/>
                  </a:cubicBezTo>
                  <a:lnTo>
                    <a:pt x="703505" y="371742"/>
                  </a:lnTo>
                  <a:cubicBezTo>
                    <a:pt x="724798" y="358900"/>
                    <a:pt x="747120" y="347842"/>
                    <a:pt x="769262" y="336154"/>
                  </a:cubicBezTo>
                  <a:lnTo>
                    <a:pt x="835552" y="301173"/>
                  </a:lnTo>
                  <a:cubicBezTo>
                    <a:pt x="857427" y="289183"/>
                    <a:pt x="880470" y="278896"/>
                    <a:pt x="902979" y="268004"/>
                  </a:cubicBezTo>
                  <a:lnTo>
                    <a:pt x="971127" y="235607"/>
                  </a:lnTo>
                  <a:lnTo>
                    <a:pt x="988238" y="227556"/>
                  </a:lnTo>
                  <a:lnTo>
                    <a:pt x="1005744" y="220191"/>
                  </a:lnTo>
                  <a:lnTo>
                    <a:pt x="1040729" y="205569"/>
                  </a:lnTo>
                  <a:lnTo>
                    <a:pt x="1110835" y="176248"/>
                  </a:lnTo>
                  <a:cubicBezTo>
                    <a:pt x="1157999" y="157703"/>
                    <a:pt x="1206322" y="141323"/>
                    <a:pt x="1254256" y="123796"/>
                  </a:cubicBezTo>
                  <a:cubicBezTo>
                    <a:pt x="1302938" y="108671"/>
                    <a:pt x="1352074" y="94017"/>
                    <a:pt x="1401310" y="79852"/>
                  </a:cubicBezTo>
                  <a:cubicBezTo>
                    <a:pt x="1599497" y="26774"/>
                    <a:pt x="1806373" y="-329"/>
                    <a:pt x="2011811" y="4"/>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4" name="Freeform: Shape 13">
              <a:extLst>
                <a:ext uri="{FF2B5EF4-FFF2-40B4-BE49-F238E27FC236}">
                  <a16:creationId xmlns:a16="http://schemas.microsoft.com/office/drawing/2014/main" id="{06AC5DCC-C3CC-4FD5-AD4E-13A1BE5F7F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0" y="297400"/>
              <a:ext cx="5215811" cy="6107388"/>
            </a:xfrm>
            <a:custGeom>
              <a:avLst/>
              <a:gdLst>
                <a:gd name="connsiteX0" fmla="*/ 1869139 w 5215811"/>
                <a:gd name="connsiteY0" fmla="*/ 9 h 6107388"/>
                <a:gd name="connsiteX1" fmla="*/ 2791149 w 5215811"/>
                <a:gd name="connsiteY1" fmla="*/ 130229 h 6107388"/>
                <a:gd name="connsiteX2" fmla="*/ 4760307 w 5215811"/>
                <a:gd name="connsiteY2" fmla="*/ 1608408 h 6107388"/>
                <a:gd name="connsiteX3" fmla="*/ 5108574 w 5215811"/>
                <a:gd name="connsiteY3" fmla="*/ 4050383 h 6107388"/>
                <a:gd name="connsiteX4" fmla="*/ 3434916 w 5215811"/>
                <a:gd name="connsiteY4" fmla="*/ 5503134 h 6107388"/>
                <a:gd name="connsiteX5" fmla="*/ 1137841 w 5215811"/>
                <a:gd name="connsiteY5" fmla="*/ 6033968 h 6107388"/>
                <a:gd name="connsiteX6" fmla="*/ 217555 w 5215811"/>
                <a:gd name="connsiteY6" fmla="*/ 5598945 h 6107388"/>
                <a:gd name="connsiteX7" fmla="*/ 0 w 5215811"/>
                <a:gd name="connsiteY7" fmla="*/ 5419622 h 6107388"/>
                <a:gd name="connsiteX8" fmla="*/ 0 w 5215811"/>
                <a:gd name="connsiteY8" fmla="*/ 4571683 h 6107388"/>
                <a:gd name="connsiteX9" fmla="*/ 18056 w 5215811"/>
                <a:gd name="connsiteY9" fmla="*/ 4599282 h 6107388"/>
                <a:gd name="connsiteX10" fmla="*/ 358324 w 5215811"/>
                <a:gd name="connsiteY10" fmla="*/ 4988154 h 6107388"/>
                <a:gd name="connsiteX11" fmla="*/ 1282741 w 5215811"/>
                <a:gd name="connsiteY11" fmla="*/ 5493193 h 6107388"/>
                <a:gd name="connsiteX12" fmla="*/ 2172794 w 5215811"/>
                <a:gd name="connsiteY12" fmla="*/ 5470630 h 6107388"/>
                <a:gd name="connsiteX13" fmla="*/ 3146893 w 5215811"/>
                <a:gd name="connsiteY13" fmla="*/ 5016296 h 6107388"/>
                <a:gd name="connsiteX14" fmla="*/ 3574114 w 5215811"/>
                <a:gd name="connsiteY14" fmla="*/ 4791124 h 6107388"/>
                <a:gd name="connsiteX15" fmla="*/ 4244948 w 5215811"/>
                <a:gd name="connsiteY15" fmla="*/ 4392664 h 6107388"/>
                <a:gd name="connsiteX16" fmla="*/ 4556385 w 5215811"/>
                <a:gd name="connsiteY16" fmla="*/ 3902656 h 6107388"/>
                <a:gd name="connsiteX17" fmla="*/ 4616354 w 5215811"/>
                <a:gd name="connsiteY17" fmla="*/ 2851680 h 6107388"/>
                <a:gd name="connsiteX18" fmla="*/ 4269266 w 5215811"/>
                <a:gd name="connsiteY18" fmla="*/ 1889625 h 6107388"/>
                <a:gd name="connsiteX19" fmla="*/ 2645976 w 5215811"/>
                <a:gd name="connsiteY19" fmla="*/ 671162 h 6107388"/>
                <a:gd name="connsiteX20" fmla="*/ 1648930 w 5215811"/>
                <a:gd name="connsiteY20" fmla="*/ 573017 h 6107388"/>
                <a:gd name="connsiteX21" fmla="*/ 771768 w 5215811"/>
                <a:gd name="connsiteY21" fmla="*/ 865882 h 6107388"/>
                <a:gd name="connsiteX22" fmla="*/ 433617 w 5215811"/>
                <a:gd name="connsiteY22" fmla="*/ 1119441 h 6107388"/>
                <a:gd name="connsiteX23" fmla="*/ 200571 w 5215811"/>
                <a:gd name="connsiteY23" fmla="*/ 1486480 h 6107388"/>
                <a:gd name="connsiteX24" fmla="*/ 47077 w 5215811"/>
                <a:gd name="connsiteY24" fmla="*/ 1753604 h 6107388"/>
                <a:gd name="connsiteX25" fmla="*/ 0 w 5215811"/>
                <a:gd name="connsiteY25" fmla="*/ 1831655 h 6107388"/>
                <a:gd name="connsiteX26" fmla="*/ 0 w 5215811"/>
                <a:gd name="connsiteY26" fmla="*/ 751112 h 6107388"/>
                <a:gd name="connsiteX27" fmla="*/ 6994 w 5215811"/>
                <a:gd name="connsiteY27" fmla="*/ 742614 h 6107388"/>
                <a:gd name="connsiteX28" fmla="*/ 484047 w 5215811"/>
                <a:gd name="connsiteY28" fmla="*/ 378777 h 6107388"/>
                <a:gd name="connsiteX29" fmla="*/ 1869139 w 5215811"/>
                <a:gd name="connsiteY29" fmla="*/ 9 h 61073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5215811" h="6107388">
                  <a:moveTo>
                    <a:pt x="1869139" y="9"/>
                  </a:moveTo>
                  <a:cubicBezTo>
                    <a:pt x="2160924" y="-706"/>
                    <a:pt x="2465752" y="43039"/>
                    <a:pt x="2791149" y="130229"/>
                  </a:cubicBezTo>
                  <a:cubicBezTo>
                    <a:pt x="3651198" y="360678"/>
                    <a:pt x="4339884" y="907924"/>
                    <a:pt x="4760307" y="1608408"/>
                  </a:cubicBezTo>
                  <a:cubicBezTo>
                    <a:pt x="5188180" y="2321320"/>
                    <a:pt x="5338357" y="3192822"/>
                    <a:pt x="5108574" y="4050383"/>
                  </a:cubicBezTo>
                  <a:cubicBezTo>
                    <a:pt x="4880820" y="4900373"/>
                    <a:pt x="4152841" y="5098512"/>
                    <a:pt x="3434916" y="5503134"/>
                  </a:cubicBezTo>
                  <a:cubicBezTo>
                    <a:pt x="2717099" y="5907783"/>
                    <a:pt x="2005568" y="6266474"/>
                    <a:pt x="1137841" y="6033968"/>
                  </a:cubicBezTo>
                  <a:cubicBezTo>
                    <a:pt x="783079" y="5938910"/>
                    <a:pt x="479573" y="5790114"/>
                    <a:pt x="217555" y="5598945"/>
                  </a:cubicBezTo>
                  <a:lnTo>
                    <a:pt x="0" y="5419622"/>
                  </a:lnTo>
                  <a:lnTo>
                    <a:pt x="0" y="4571683"/>
                  </a:lnTo>
                  <a:lnTo>
                    <a:pt x="18056" y="4599282"/>
                  </a:lnTo>
                  <a:cubicBezTo>
                    <a:pt x="124071" y="4746782"/>
                    <a:pt x="237002" y="4875718"/>
                    <a:pt x="358324" y="4988154"/>
                  </a:cubicBezTo>
                  <a:cubicBezTo>
                    <a:pt x="621323" y="5231809"/>
                    <a:pt x="923667" y="5396979"/>
                    <a:pt x="1282741" y="5493193"/>
                  </a:cubicBezTo>
                  <a:cubicBezTo>
                    <a:pt x="1573894" y="5571207"/>
                    <a:pt x="1856732" y="5563878"/>
                    <a:pt x="2172794" y="5470630"/>
                  </a:cubicBezTo>
                  <a:cubicBezTo>
                    <a:pt x="2498985" y="5374183"/>
                    <a:pt x="2832844" y="5193315"/>
                    <a:pt x="3146893" y="5016296"/>
                  </a:cubicBezTo>
                  <a:cubicBezTo>
                    <a:pt x="3293538" y="4933641"/>
                    <a:pt x="3436182" y="4861160"/>
                    <a:pt x="3574114" y="4791124"/>
                  </a:cubicBezTo>
                  <a:cubicBezTo>
                    <a:pt x="3841238" y="4655550"/>
                    <a:pt x="4071901" y="4538375"/>
                    <a:pt x="4244948" y="4392664"/>
                  </a:cubicBezTo>
                  <a:cubicBezTo>
                    <a:pt x="4405844" y="4257259"/>
                    <a:pt x="4501845" y="4106204"/>
                    <a:pt x="4556385" y="3902656"/>
                  </a:cubicBezTo>
                  <a:cubicBezTo>
                    <a:pt x="4649063" y="3556776"/>
                    <a:pt x="4669271" y="3203187"/>
                    <a:pt x="4616354" y="2851680"/>
                  </a:cubicBezTo>
                  <a:cubicBezTo>
                    <a:pt x="4565198" y="2511774"/>
                    <a:pt x="4448474" y="2188147"/>
                    <a:pt x="4269266" y="1889625"/>
                  </a:cubicBezTo>
                  <a:cubicBezTo>
                    <a:pt x="3907781" y="1287586"/>
                    <a:pt x="3331245" y="854780"/>
                    <a:pt x="2645976" y="671162"/>
                  </a:cubicBezTo>
                  <a:cubicBezTo>
                    <a:pt x="2278249" y="572630"/>
                    <a:pt x="1952074" y="540526"/>
                    <a:pt x="1648930" y="573017"/>
                  </a:cubicBezTo>
                  <a:cubicBezTo>
                    <a:pt x="1351746" y="604901"/>
                    <a:pt x="1064785" y="700731"/>
                    <a:pt x="771768" y="865882"/>
                  </a:cubicBezTo>
                  <a:cubicBezTo>
                    <a:pt x="568061" y="980657"/>
                    <a:pt x="486465" y="1058486"/>
                    <a:pt x="433617" y="1119441"/>
                  </a:cubicBezTo>
                  <a:cubicBezTo>
                    <a:pt x="358307" y="1206256"/>
                    <a:pt x="292149" y="1323808"/>
                    <a:pt x="200571" y="1486480"/>
                  </a:cubicBezTo>
                  <a:cubicBezTo>
                    <a:pt x="156644" y="1564432"/>
                    <a:pt x="106654" y="1653214"/>
                    <a:pt x="47077" y="1753604"/>
                  </a:cubicBezTo>
                  <a:lnTo>
                    <a:pt x="0" y="1831655"/>
                  </a:lnTo>
                  <a:lnTo>
                    <a:pt x="0" y="751112"/>
                  </a:lnTo>
                  <a:lnTo>
                    <a:pt x="6994" y="742614"/>
                  </a:lnTo>
                  <a:cubicBezTo>
                    <a:pt x="117721" y="617683"/>
                    <a:pt x="259696" y="505222"/>
                    <a:pt x="484047" y="378777"/>
                  </a:cubicBezTo>
                  <a:cubicBezTo>
                    <a:pt x="932751" y="125890"/>
                    <a:pt x="1382831" y="1200"/>
                    <a:pt x="1869139" y="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5" name="Freeform: Shape 14">
              <a:extLst>
                <a:ext uri="{FF2B5EF4-FFF2-40B4-BE49-F238E27FC236}">
                  <a16:creationId xmlns:a16="http://schemas.microsoft.com/office/drawing/2014/main" id="{4BBCC2F4-EFA7-4AF4-B538-AC4022D90F4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1" y="319367"/>
              <a:ext cx="5217956" cy="6100079"/>
            </a:xfrm>
            <a:custGeom>
              <a:avLst/>
              <a:gdLst>
                <a:gd name="connsiteX0" fmla="*/ 1951393 w 5217956"/>
                <a:gd name="connsiteY0" fmla="*/ 82 h 6100079"/>
                <a:gd name="connsiteX1" fmla="*/ 2855177 w 5217956"/>
                <a:gd name="connsiteY1" fmla="*/ 125419 h 6100079"/>
                <a:gd name="connsiteX2" fmla="*/ 4779341 w 5217956"/>
                <a:gd name="connsiteY2" fmla="*/ 1591542 h 6100079"/>
                <a:gd name="connsiteX3" fmla="*/ 5108573 w 5217956"/>
                <a:gd name="connsiteY3" fmla="*/ 4028416 h 6100079"/>
                <a:gd name="connsiteX4" fmla="*/ 3459358 w 5217956"/>
                <a:gd name="connsiteY4" fmla="*/ 5487716 h 6100079"/>
                <a:gd name="connsiteX5" fmla="*/ 1203274 w 5217956"/>
                <a:gd name="connsiteY5" fmla="*/ 6029534 h 6100079"/>
                <a:gd name="connsiteX6" fmla="*/ 59920 w 5217956"/>
                <a:gd name="connsiteY6" fmla="*/ 5396467 h 6100079"/>
                <a:gd name="connsiteX7" fmla="*/ 0 w 5217956"/>
                <a:gd name="connsiteY7" fmla="*/ 5333382 h 6100079"/>
                <a:gd name="connsiteX8" fmla="*/ 0 w 5217956"/>
                <a:gd name="connsiteY8" fmla="*/ 4205833 h 6100079"/>
                <a:gd name="connsiteX9" fmla="*/ 58036 w 5217956"/>
                <a:gd name="connsiteY9" fmla="*/ 4310048 h 6100079"/>
                <a:gd name="connsiteX10" fmla="*/ 520779 w 5217956"/>
                <a:gd name="connsiteY10" fmla="*/ 4907591 h 6100079"/>
                <a:gd name="connsiteX11" fmla="*/ 1377154 w 5217956"/>
                <a:gd name="connsiteY11" fmla="*/ 5380604 h 6100079"/>
                <a:gd name="connsiteX12" fmla="*/ 3123340 w 5217956"/>
                <a:gd name="connsiteY12" fmla="*/ 4905715 h 6100079"/>
                <a:gd name="connsiteX13" fmla="*/ 3547863 w 5217956"/>
                <a:gd name="connsiteY13" fmla="*/ 4676342 h 6100079"/>
                <a:gd name="connsiteX14" fmla="*/ 4186753 w 5217956"/>
                <a:gd name="connsiteY14" fmla="*/ 4289376 h 6100079"/>
                <a:gd name="connsiteX15" fmla="*/ 4459565 w 5217956"/>
                <a:gd name="connsiteY15" fmla="*/ 3854399 h 6100079"/>
                <a:gd name="connsiteX16" fmla="*/ 4521015 w 5217956"/>
                <a:gd name="connsiteY16" fmla="*/ 2849377 h 6100079"/>
                <a:gd name="connsiteX17" fmla="*/ 4199723 w 5217956"/>
                <a:gd name="connsiteY17" fmla="*/ 1931213 h 6100079"/>
                <a:gd name="connsiteX18" fmla="*/ 2681217 w 5217956"/>
                <a:gd name="connsiteY18" fmla="*/ 774211 h 6100079"/>
                <a:gd name="connsiteX19" fmla="*/ 926547 w 5217956"/>
                <a:gd name="connsiteY19" fmla="*/ 967112 h 6100079"/>
                <a:gd name="connsiteX20" fmla="*/ 622677 w 5217956"/>
                <a:gd name="connsiteY20" fmla="*/ 1197863 h 6100079"/>
                <a:gd name="connsiteX21" fmla="*/ 404892 w 5217956"/>
                <a:gd name="connsiteY21" fmla="*/ 1547314 h 6100079"/>
                <a:gd name="connsiteX22" fmla="*/ 40135 w 5217956"/>
                <a:gd name="connsiteY22" fmla="*/ 2159090 h 6100079"/>
                <a:gd name="connsiteX23" fmla="*/ 0 w 5217956"/>
                <a:gd name="connsiteY23" fmla="*/ 2219367 h 6100079"/>
                <a:gd name="connsiteX24" fmla="*/ 0 w 5217956"/>
                <a:gd name="connsiteY24" fmla="*/ 915659 h 6100079"/>
                <a:gd name="connsiteX25" fmla="*/ 58609 w 5217956"/>
                <a:gd name="connsiteY25" fmla="*/ 828051 h 6100079"/>
                <a:gd name="connsiteX26" fmla="*/ 590688 w 5217956"/>
                <a:gd name="connsiteY26" fmla="*/ 385385 h 6100079"/>
                <a:gd name="connsiteX27" fmla="*/ 1951393 w 5217956"/>
                <a:gd name="connsiteY27" fmla="*/ 82 h 61000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5217956" h="6100079">
                  <a:moveTo>
                    <a:pt x="1951393" y="82"/>
                  </a:moveTo>
                  <a:cubicBezTo>
                    <a:pt x="2237631" y="-2119"/>
                    <a:pt x="2536431" y="40011"/>
                    <a:pt x="2855177" y="125419"/>
                  </a:cubicBezTo>
                  <a:cubicBezTo>
                    <a:pt x="3697704" y="351173"/>
                    <a:pt x="4370490" y="894159"/>
                    <a:pt x="4779341" y="1591542"/>
                  </a:cubicBezTo>
                  <a:cubicBezTo>
                    <a:pt x="5195534" y="2301324"/>
                    <a:pt x="5338356" y="3170855"/>
                    <a:pt x="5108573" y="4028416"/>
                  </a:cubicBezTo>
                  <a:cubicBezTo>
                    <a:pt x="4880819" y="4878406"/>
                    <a:pt x="4165603" y="5079965"/>
                    <a:pt x="3459358" y="5487716"/>
                  </a:cubicBezTo>
                  <a:cubicBezTo>
                    <a:pt x="2753114" y="5895466"/>
                    <a:pt x="2053264" y="6257288"/>
                    <a:pt x="1203274" y="6029534"/>
                  </a:cubicBezTo>
                  <a:cubicBezTo>
                    <a:pt x="739884" y="5905369"/>
                    <a:pt x="366399" y="5685345"/>
                    <a:pt x="59920" y="5396467"/>
                  </a:cubicBezTo>
                  <a:lnTo>
                    <a:pt x="0" y="5333382"/>
                  </a:lnTo>
                  <a:lnTo>
                    <a:pt x="0" y="4205833"/>
                  </a:lnTo>
                  <a:lnTo>
                    <a:pt x="58036" y="4310048"/>
                  </a:lnTo>
                  <a:cubicBezTo>
                    <a:pt x="197935" y="4550245"/>
                    <a:pt x="350594" y="4747142"/>
                    <a:pt x="520779" y="4907591"/>
                  </a:cubicBezTo>
                  <a:cubicBezTo>
                    <a:pt x="763600" y="5136565"/>
                    <a:pt x="1043821" y="5291288"/>
                    <a:pt x="1377154" y="5380604"/>
                  </a:cubicBezTo>
                  <a:cubicBezTo>
                    <a:pt x="1963029" y="5537589"/>
                    <a:pt x="2470519" y="5282804"/>
                    <a:pt x="3123340" y="4905715"/>
                  </a:cubicBezTo>
                  <a:cubicBezTo>
                    <a:pt x="3269800" y="4821157"/>
                    <a:pt x="3411134" y="4747512"/>
                    <a:pt x="3547863" y="4676342"/>
                  </a:cubicBezTo>
                  <a:cubicBezTo>
                    <a:pt x="3804497" y="4542710"/>
                    <a:pt x="4026085" y="4427393"/>
                    <a:pt x="4186753" y="4289376"/>
                  </a:cubicBezTo>
                  <a:cubicBezTo>
                    <a:pt x="4329009" y="4167293"/>
                    <a:pt x="4410589" y="4037181"/>
                    <a:pt x="4459565" y="3854399"/>
                  </a:cubicBezTo>
                  <a:cubicBezTo>
                    <a:pt x="4548302" y="3523229"/>
                    <a:pt x="4568981" y="3185183"/>
                    <a:pt x="4521015" y="2849377"/>
                  </a:cubicBezTo>
                  <a:cubicBezTo>
                    <a:pt x="4474709" y="2524680"/>
                    <a:pt x="4366564" y="2215756"/>
                    <a:pt x="4199723" y="1931213"/>
                  </a:cubicBezTo>
                  <a:cubicBezTo>
                    <a:pt x="3863270" y="1357325"/>
                    <a:pt x="3323982" y="946439"/>
                    <a:pt x="2681217" y="774211"/>
                  </a:cubicBezTo>
                  <a:cubicBezTo>
                    <a:pt x="2001139" y="591984"/>
                    <a:pt x="1476322" y="649699"/>
                    <a:pt x="926547" y="967112"/>
                  </a:cubicBezTo>
                  <a:cubicBezTo>
                    <a:pt x="740730" y="1074393"/>
                    <a:pt x="668642" y="1143989"/>
                    <a:pt x="622677" y="1197863"/>
                  </a:cubicBezTo>
                  <a:cubicBezTo>
                    <a:pt x="555599" y="1276450"/>
                    <a:pt x="492360" y="1390031"/>
                    <a:pt x="404892" y="1547314"/>
                  </a:cubicBezTo>
                  <a:cubicBezTo>
                    <a:pt x="317047" y="1705133"/>
                    <a:pt x="204816" y="1906756"/>
                    <a:pt x="40135" y="2159090"/>
                  </a:cubicBezTo>
                  <a:lnTo>
                    <a:pt x="0" y="2219367"/>
                  </a:lnTo>
                  <a:lnTo>
                    <a:pt x="0" y="915659"/>
                  </a:lnTo>
                  <a:lnTo>
                    <a:pt x="58609" y="828051"/>
                  </a:lnTo>
                  <a:cubicBezTo>
                    <a:pt x="177453" y="670481"/>
                    <a:pt x="325846" y="538291"/>
                    <a:pt x="590688" y="385385"/>
                  </a:cubicBezTo>
                  <a:cubicBezTo>
                    <a:pt x="1032158" y="130559"/>
                    <a:pt x="1474329" y="3750"/>
                    <a:pt x="1951393" y="8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Freeform: Shape 15">
              <a:extLst>
                <a:ext uri="{FF2B5EF4-FFF2-40B4-BE49-F238E27FC236}">
                  <a16:creationId xmlns:a16="http://schemas.microsoft.com/office/drawing/2014/main" id="{2A9D1364-B6A3-44CB-9FBA-C528F0CE909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0" y="319367"/>
              <a:ext cx="5217957" cy="6100079"/>
            </a:xfrm>
            <a:custGeom>
              <a:avLst/>
              <a:gdLst>
                <a:gd name="connsiteX0" fmla="*/ 1951394 w 5217957"/>
                <a:gd name="connsiteY0" fmla="*/ 82 h 6100079"/>
                <a:gd name="connsiteX1" fmla="*/ 2855178 w 5217957"/>
                <a:gd name="connsiteY1" fmla="*/ 125419 h 6100079"/>
                <a:gd name="connsiteX2" fmla="*/ 4779341 w 5217957"/>
                <a:gd name="connsiteY2" fmla="*/ 1591542 h 6100079"/>
                <a:gd name="connsiteX3" fmla="*/ 5108574 w 5217957"/>
                <a:gd name="connsiteY3" fmla="*/ 4028416 h 6100079"/>
                <a:gd name="connsiteX4" fmla="*/ 3459359 w 5217957"/>
                <a:gd name="connsiteY4" fmla="*/ 5487716 h 6100079"/>
                <a:gd name="connsiteX5" fmla="*/ 1203275 w 5217957"/>
                <a:gd name="connsiteY5" fmla="*/ 6029534 h 6100079"/>
                <a:gd name="connsiteX6" fmla="*/ 59921 w 5217957"/>
                <a:gd name="connsiteY6" fmla="*/ 5396467 h 6100079"/>
                <a:gd name="connsiteX7" fmla="*/ 0 w 5217957"/>
                <a:gd name="connsiteY7" fmla="*/ 5333381 h 6100079"/>
                <a:gd name="connsiteX8" fmla="*/ 0 w 5217957"/>
                <a:gd name="connsiteY8" fmla="*/ 4427327 h 6100079"/>
                <a:gd name="connsiteX9" fmla="*/ 112056 w 5217957"/>
                <a:gd name="connsiteY9" fmla="*/ 4602502 h 6100079"/>
                <a:gd name="connsiteX10" fmla="*/ 443875 w 5217957"/>
                <a:gd name="connsiteY10" fmla="*/ 4989110 h 6100079"/>
                <a:gd name="connsiteX11" fmla="*/ 1348175 w 5217957"/>
                <a:gd name="connsiteY11" fmla="*/ 5488759 h 6100079"/>
                <a:gd name="connsiteX12" fmla="*/ 2221463 w 5217957"/>
                <a:gd name="connsiteY12" fmla="*/ 5461704 h 6100079"/>
                <a:gd name="connsiteX13" fmla="*/ 3179339 w 5217957"/>
                <a:gd name="connsiteY13" fmla="*/ 5003023 h 6100079"/>
                <a:gd name="connsiteX14" fmla="*/ 3599638 w 5217957"/>
                <a:gd name="connsiteY14" fmla="*/ 4775996 h 6100079"/>
                <a:gd name="connsiteX15" fmla="*/ 4259765 w 5217957"/>
                <a:gd name="connsiteY15" fmla="*/ 4374667 h 6100079"/>
                <a:gd name="connsiteX16" fmla="*/ 4567742 w 5217957"/>
                <a:gd name="connsiteY16" fmla="*/ 3883732 h 6100079"/>
                <a:gd name="connsiteX17" fmla="*/ 4631929 w 5217957"/>
                <a:gd name="connsiteY17" fmla="*/ 2833886 h 6100079"/>
                <a:gd name="connsiteX18" fmla="*/ 4296412 w 5217957"/>
                <a:gd name="connsiteY18" fmla="*/ 1874932 h 6100079"/>
                <a:gd name="connsiteX19" fmla="*/ 2710219 w 5217957"/>
                <a:gd name="connsiteY19" fmla="*/ 666410 h 6100079"/>
                <a:gd name="connsiteX20" fmla="*/ 1732642 w 5217957"/>
                <a:gd name="connsiteY20" fmla="*/ 573480 h 6100079"/>
                <a:gd name="connsiteX21" fmla="*/ 870621 w 5217957"/>
                <a:gd name="connsiteY21" fmla="*/ 870402 h 6100079"/>
                <a:gd name="connsiteX22" fmla="*/ 537555 w 5217957"/>
                <a:gd name="connsiteY22" fmla="*/ 1125324 h 6100079"/>
                <a:gd name="connsiteX23" fmla="*/ 306995 w 5217957"/>
                <a:gd name="connsiteY23" fmla="*/ 1493030 h 6100079"/>
                <a:gd name="connsiteX24" fmla="*/ 23579 w 5217957"/>
                <a:gd name="connsiteY24" fmla="*/ 1977465 h 6100079"/>
                <a:gd name="connsiteX25" fmla="*/ 0 w 5217957"/>
                <a:gd name="connsiteY25" fmla="*/ 2014291 h 6100079"/>
                <a:gd name="connsiteX26" fmla="*/ 0 w 5217957"/>
                <a:gd name="connsiteY26" fmla="*/ 915660 h 6100079"/>
                <a:gd name="connsiteX27" fmla="*/ 58609 w 5217957"/>
                <a:gd name="connsiteY27" fmla="*/ 828051 h 6100079"/>
                <a:gd name="connsiteX28" fmla="*/ 590689 w 5217957"/>
                <a:gd name="connsiteY28" fmla="*/ 385385 h 6100079"/>
                <a:gd name="connsiteX29" fmla="*/ 1951394 w 5217957"/>
                <a:gd name="connsiteY29" fmla="*/ 82 h 61000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5217957" h="6100079">
                  <a:moveTo>
                    <a:pt x="1951394" y="82"/>
                  </a:moveTo>
                  <a:cubicBezTo>
                    <a:pt x="2237632" y="-2119"/>
                    <a:pt x="2536431" y="40011"/>
                    <a:pt x="2855178" y="125419"/>
                  </a:cubicBezTo>
                  <a:cubicBezTo>
                    <a:pt x="3697704" y="351173"/>
                    <a:pt x="4370491" y="894159"/>
                    <a:pt x="4779341" y="1591542"/>
                  </a:cubicBezTo>
                  <a:cubicBezTo>
                    <a:pt x="5195535" y="2301324"/>
                    <a:pt x="5338357" y="3170855"/>
                    <a:pt x="5108574" y="4028416"/>
                  </a:cubicBezTo>
                  <a:cubicBezTo>
                    <a:pt x="4880820" y="4878406"/>
                    <a:pt x="4165604" y="5079965"/>
                    <a:pt x="3459359" y="5487716"/>
                  </a:cubicBezTo>
                  <a:cubicBezTo>
                    <a:pt x="2753115" y="5895466"/>
                    <a:pt x="2053265" y="6257288"/>
                    <a:pt x="1203275" y="6029534"/>
                  </a:cubicBezTo>
                  <a:cubicBezTo>
                    <a:pt x="739885" y="5905369"/>
                    <a:pt x="366400" y="5685345"/>
                    <a:pt x="59921" y="5396467"/>
                  </a:cubicBezTo>
                  <a:lnTo>
                    <a:pt x="0" y="5333381"/>
                  </a:lnTo>
                  <a:lnTo>
                    <a:pt x="0" y="4427327"/>
                  </a:lnTo>
                  <a:lnTo>
                    <a:pt x="112056" y="4602502"/>
                  </a:lnTo>
                  <a:cubicBezTo>
                    <a:pt x="215300" y="4749260"/>
                    <a:pt x="325419" y="4877443"/>
                    <a:pt x="443875" y="4989110"/>
                  </a:cubicBezTo>
                  <a:cubicBezTo>
                    <a:pt x="700709" y="5231113"/>
                    <a:pt x="996455" y="5394516"/>
                    <a:pt x="1348175" y="5488759"/>
                  </a:cubicBezTo>
                  <a:cubicBezTo>
                    <a:pt x="1633379" y="5565179"/>
                    <a:pt x="1910917" y="5556430"/>
                    <a:pt x="2221463" y="5461704"/>
                  </a:cubicBezTo>
                  <a:cubicBezTo>
                    <a:pt x="2541923" y="5363721"/>
                    <a:pt x="2870374" y="5181404"/>
                    <a:pt x="3179339" y="5003023"/>
                  </a:cubicBezTo>
                  <a:cubicBezTo>
                    <a:pt x="3323713" y="4919760"/>
                    <a:pt x="3463978" y="4846641"/>
                    <a:pt x="3599638" y="4775996"/>
                  </a:cubicBezTo>
                  <a:cubicBezTo>
                    <a:pt x="3862436" y="4639263"/>
                    <a:pt x="4089314" y="4521074"/>
                    <a:pt x="4259765" y="4374667"/>
                  </a:cubicBezTo>
                  <a:cubicBezTo>
                    <a:pt x="4418282" y="4238625"/>
                    <a:pt x="4513201" y="4087280"/>
                    <a:pt x="4567742" y="3883732"/>
                  </a:cubicBezTo>
                  <a:cubicBezTo>
                    <a:pt x="4660420" y="3537853"/>
                    <a:pt x="4682033" y="3184640"/>
                    <a:pt x="4631929" y="2833886"/>
                  </a:cubicBezTo>
                  <a:cubicBezTo>
                    <a:pt x="4583584" y="2494734"/>
                    <a:pt x="4470646" y="2172121"/>
                    <a:pt x="4296412" y="1874932"/>
                  </a:cubicBezTo>
                  <a:cubicBezTo>
                    <a:pt x="3944879" y="1275559"/>
                    <a:pt x="3381537" y="846289"/>
                    <a:pt x="2710219" y="666410"/>
                  </a:cubicBezTo>
                  <a:cubicBezTo>
                    <a:pt x="2349955" y="569877"/>
                    <a:pt x="2030161" y="539483"/>
                    <a:pt x="1732642" y="573480"/>
                  </a:cubicBezTo>
                  <a:cubicBezTo>
                    <a:pt x="1440866" y="606814"/>
                    <a:pt x="1158880" y="703976"/>
                    <a:pt x="870621" y="870402"/>
                  </a:cubicBezTo>
                  <a:cubicBezTo>
                    <a:pt x="670160" y="986048"/>
                    <a:pt x="589753" y="1064195"/>
                    <a:pt x="537555" y="1125324"/>
                  </a:cubicBezTo>
                  <a:cubicBezTo>
                    <a:pt x="463218" y="1212400"/>
                    <a:pt x="397708" y="1330125"/>
                    <a:pt x="306995" y="1493030"/>
                  </a:cubicBezTo>
                  <a:cubicBezTo>
                    <a:pt x="234596" y="1623167"/>
                    <a:pt x="145436" y="1783409"/>
                    <a:pt x="23579" y="1977465"/>
                  </a:cubicBezTo>
                  <a:lnTo>
                    <a:pt x="0" y="2014291"/>
                  </a:lnTo>
                  <a:lnTo>
                    <a:pt x="0" y="915660"/>
                  </a:lnTo>
                  <a:lnTo>
                    <a:pt x="58609" y="828051"/>
                  </a:lnTo>
                  <a:cubicBezTo>
                    <a:pt x="177453" y="670481"/>
                    <a:pt x="325847" y="538291"/>
                    <a:pt x="590689" y="385385"/>
                  </a:cubicBezTo>
                  <a:cubicBezTo>
                    <a:pt x="1032159" y="130559"/>
                    <a:pt x="1474330" y="3750"/>
                    <a:pt x="1951394" y="8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2" name="Title 1">
            <a:extLst>
              <a:ext uri="{FF2B5EF4-FFF2-40B4-BE49-F238E27FC236}">
                <a16:creationId xmlns:a16="http://schemas.microsoft.com/office/drawing/2014/main" id="{81C20F04-CF1A-9063-978F-8C29B14D467C}"/>
              </a:ext>
            </a:extLst>
          </p:cNvPr>
          <p:cNvSpPr>
            <a:spLocks noGrp="1"/>
          </p:cNvSpPr>
          <p:nvPr>
            <p:ph type="title"/>
          </p:nvPr>
        </p:nvSpPr>
        <p:spPr>
          <a:xfrm>
            <a:off x="377689" y="1243013"/>
            <a:ext cx="3855720" cy="4371974"/>
          </a:xfrm>
        </p:spPr>
        <p:txBody>
          <a:bodyPr>
            <a:normAutofit/>
          </a:bodyPr>
          <a:lstStyle/>
          <a:p>
            <a:pPr algn="ctr"/>
            <a:r>
              <a:rPr lang="en-US" sz="3600" b="1" dirty="0">
                <a:solidFill>
                  <a:schemeClr val="tx2"/>
                </a:solidFill>
              </a:rPr>
              <a:t>PROFILING</a:t>
            </a:r>
          </a:p>
        </p:txBody>
      </p:sp>
      <p:sp>
        <p:nvSpPr>
          <p:cNvPr id="3" name="Content Placeholder 2">
            <a:extLst>
              <a:ext uri="{FF2B5EF4-FFF2-40B4-BE49-F238E27FC236}">
                <a16:creationId xmlns:a16="http://schemas.microsoft.com/office/drawing/2014/main" id="{E9E03C13-ABF7-778A-6FBD-78AE2B405F15}"/>
              </a:ext>
            </a:extLst>
          </p:cNvPr>
          <p:cNvSpPr>
            <a:spLocks noGrp="1"/>
          </p:cNvSpPr>
          <p:nvPr>
            <p:ph idx="1"/>
          </p:nvPr>
        </p:nvSpPr>
        <p:spPr>
          <a:xfrm>
            <a:off x="5453006" y="388131"/>
            <a:ext cx="6383167" cy="6239660"/>
          </a:xfrm>
        </p:spPr>
        <p:txBody>
          <a:bodyPr anchor="ctr">
            <a:normAutofit/>
          </a:bodyPr>
          <a:lstStyle/>
          <a:p>
            <a:pPr marL="0" indent="0">
              <a:buNone/>
            </a:pPr>
            <a:r>
              <a:rPr lang="en-US" sz="1800" dirty="0">
                <a:solidFill>
                  <a:schemeClr val="tx2"/>
                </a:solidFill>
              </a:rPr>
              <a:t>This will provide a deeper understanding of customers' use of accountants but also how best to communicate with them, either during the outreach stage or after onboarding. Among other benefits correctly profiling customers helps with understanding their: </a:t>
            </a:r>
          </a:p>
          <a:p>
            <a:pPr marL="0" indent="0">
              <a:buNone/>
            </a:pPr>
            <a:r>
              <a:rPr lang="en-US" sz="1800" b="1" dirty="0">
                <a:solidFill>
                  <a:schemeClr val="tx2"/>
                </a:solidFill>
              </a:rPr>
              <a:t>Decision-making independence </a:t>
            </a:r>
          </a:p>
          <a:p>
            <a:pPr marL="0" indent="0">
              <a:buNone/>
            </a:pPr>
            <a:r>
              <a:rPr lang="en-GB" sz="1200" b="0" i="0" u="none" strike="noStrike" dirty="0">
                <a:solidFill>
                  <a:srgbClr val="212121"/>
                </a:solidFill>
                <a:effectLst/>
                <a:latin typeface="Aptos" panose="020B0004020202020204" pitchFamily="34" charset="0"/>
              </a:rPr>
              <a:t> Statements such as "I enjoy making my own business decisions" and "I leave all the figures to my accountant" reveal how autonomous or dependent business owners are in their decision-making. This influences how you may position your messaging towards the prospect.</a:t>
            </a:r>
            <a:endParaRPr lang="en-US" sz="1800" b="1" dirty="0">
              <a:solidFill>
                <a:schemeClr val="tx2"/>
              </a:solidFill>
            </a:endParaRPr>
          </a:p>
          <a:p>
            <a:pPr marL="0" indent="0">
              <a:buNone/>
            </a:pPr>
            <a:r>
              <a:rPr lang="en-US" sz="1800" b="1" dirty="0">
                <a:solidFill>
                  <a:schemeClr val="tx2"/>
                </a:solidFill>
              </a:rPr>
              <a:t>Perception of self and business </a:t>
            </a:r>
            <a:endParaRPr lang="en-US" sz="1800" b="1" dirty="0">
              <a:solidFill>
                <a:srgbClr val="FF0000"/>
              </a:solidFill>
            </a:endParaRPr>
          </a:p>
          <a:p>
            <a:pPr marL="0" indent="0">
              <a:buNone/>
            </a:pPr>
            <a:r>
              <a:rPr lang="en-GB" sz="1200" b="0" i="0" u="none" strike="noStrike" dirty="0">
                <a:solidFill>
                  <a:srgbClr val="212121"/>
                </a:solidFill>
                <a:effectLst/>
                <a:latin typeface="Aptos" panose="020B0004020202020204" pitchFamily="34" charset="0"/>
              </a:rPr>
              <a:t>Statements like "I feel that my business is an important part of myself" and "I think my creativity is the most important element of my business" provide insights into how deeply business owners identify with their businesses. This can guide you as the accountancy firm in developing marketing materials that resonate with these personal connections, embracing trust, care, and personalised service.</a:t>
            </a:r>
            <a:endParaRPr lang="en-US" sz="1800" b="1" dirty="0">
              <a:solidFill>
                <a:schemeClr val="tx2"/>
              </a:solidFill>
            </a:endParaRPr>
          </a:p>
          <a:p>
            <a:pPr marL="0" indent="0">
              <a:buNone/>
            </a:pPr>
            <a:r>
              <a:rPr lang="en-US" sz="1800" b="1" dirty="0">
                <a:solidFill>
                  <a:schemeClr val="tx2"/>
                </a:solidFill>
              </a:rPr>
              <a:t>Operational and financial awareness</a:t>
            </a:r>
          </a:p>
          <a:p>
            <a:pPr marL="0" indent="0">
              <a:buNone/>
            </a:pPr>
            <a:r>
              <a:rPr lang="en-GB" sz="1200" b="0" i="0" u="none" strike="noStrike" dirty="0">
                <a:solidFill>
                  <a:srgbClr val="212121"/>
                </a:solidFill>
                <a:effectLst/>
                <a:latin typeface="Aptos" panose="020B0004020202020204" pitchFamily="34" charset="0"/>
              </a:rPr>
              <a:t> Statements such as "I always know the financial position of my business" and "My records are always in good shape" help identify business owners who may be struggling with financial management. You as the accountancy firm can then target these businesses with services aimed at improving financial visibility and organisation.</a:t>
            </a:r>
            <a:endParaRPr lang="en-US" sz="1800" b="1" dirty="0">
              <a:solidFill>
                <a:schemeClr val="tx2"/>
              </a:solidFill>
            </a:endParaRPr>
          </a:p>
        </p:txBody>
      </p:sp>
      <p:sp>
        <p:nvSpPr>
          <p:cNvPr id="4" name="TextBox 3">
            <a:extLst>
              <a:ext uri="{FF2B5EF4-FFF2-40B4-BE49-F238E27FC236}">
                <a16:creationId xmlns:a16="http://schemas.microsoft.com/office/drawing/2014/main" id="{F59309B6-47B1-E1EE-955E-5E6A09C73AB5}"/>
              </a:ext>
            </a:extLst>
          </p:cNvPr>
          <p:cNvSpPr txBox="1"/>
          <p:nvPr/>
        </p:nvSpPr>
        <p:spPr>
          <a:xfrm>
            <a:off x="4470604" y="388132"/>
            <a:ext cx="7343707" cy="923330"/>
          </a:xfrm>
          <a:prstGeom prst="rect">
            <a:avLst/>
          </a:prstGeom>
          <a:noFill/>
        </p:spPr>
        <p:txBody>
          <a:bodyPr wrap="square" rtlCol="0">
            <a:spAutoFit/>
          </a:bodyPr>
          <a:lstStyle/>
          <a:p>
            <a:r>
              <a:rPr lang="en-US" sz="1800" dirty="0">
                <a:solidFill>
                  <a:schemeClr val="tx2"/>
                </a:solidFill>
              </a:rPr>
              <a:t>Profiling your customers is one of the most important things the research does. W</a:t>
            </a:r>
            <a:r>
              <a:rPr lang="en-US" dirty="0">
                <a:solidFill>
                  <a:schemeClr val="tx2"/>
                </a:solidFill>
              </a:rPr>
              <a:t>e have put a number of Agree/Disagree statements in our survey.</a:t>
            </a:r>
            <a:endParaRPr lang="en-US" sz="1800" dirty="0">
              <a:solidFill>
                <a:schemeClr val="tx2"/>
              </a:solidFill>
            </a:endParaRPr>
          </a:p>
          <a:p>
            <a:endParaRPr lang="en-US" dirty="0"/>
          </a:p>
        </p:txBody>
      </p:sp>
      <p:pic>
        <p:nvPicPr>
          <p:cNvPr id="6" name="Picture 5" descr="A close up of a logo&#10;&#10;Description automatically generated">
            <a:extLst>
              <a:ext uri="{FF2B5EF4-FFF2-40B4-BE49-F238E27FC236}">
                <a16:creationId xmlns:a16="http://schemas.microsoft.com/office/drawing/2014/main" id="{4FD7F530-522B-2442-EB7F-F2A25AF8AB5D}"/>
              </a:ext>
            </a:extLst>
          </p:cNvPr>
          <p:cNvPicPr>
            <a:picLocks noChangeAspect="1"/>
          </p:cNvPicPr>
          <p:nvPr/>
        </p:nvPicPr>
        <p:blipFill>
          <a:blip r:embed="rId2"/>
          <a:stretch>
            <a:fillRect/>
          </a:stretch>
        </p:blipFill>
        <p:spPr>
          <a:xfrm>
            <a:off x="10238336" y="6180261"/>
            <a:ext cx="1808351" cy="540613"/>
          </a:xfrm>
          <a:prstGeom prst="rect">
            <a:avLst/>
          </a:prstGeom>
        </p:spPr>
      </p:pic>
    </p:spTree>
    <p:extLst>
      <p:ext uri="{BB962C8B-B14F-4D97-AF65-F5344CB8AC3E}">
        <p14:creationId xmlns:p14="http://schemas.microsoft.com/office/powerpoint/2010/main" val="996534286"/>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89C5E17-24D0-4696-A3C5-A2261FB455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6929B58F-2358-44CC-ACE5-EF1BD3C6C8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sp>
        <p:nvSpPr>
          <p:cNvPr id="2" name="Title 1">
            <a:extLst>
              <a:ext uri="{FF2B5EF4-FFF2-40B4-BE49-F238E27FC236}">
                <a16:creationId xmlns:a16="http://schemas.microsoft.com/office/drawing/2014/main" id="{B780D500-B453-0474-A451-B4A24865D03E}"/>
              </a:ext>
            </a:extLst>
          </p:cNvPr>
          <p:cNvSpPr>
            <a:spLocks noGrp="1"/>
          </p:cNvSpPr>
          <p:nvPr>
            <p:ph type="title"/>
          </p:nvPr>
        </p:nvSpPr>
        <p:spPr>
          <a:xfrm>
            <a:off x="398944" y="301870"/>
            <a:ext cx="4706490" cy="957927"/>
          </a:xfrm>
        </p:spPr>
        <p:txBody>
          <a:bodyPr>
            <a:normAutofit fontScale="90000"/>
          </a:bodyPr>
          <a:lstStyle/>
          <a:p>
            <a:r>
              <a:rPr lang="en-US" sz="3600" b="1" dirty="0">
                <a:solidFill>
                  <a:schemeClr val="tx2"/>
                </a:solidFill>
              </a:rPr>
              <a:t>EXAMPLE CMR PROJECT</a:t>
            </a:r>
            <a:endParaRPr lang="en-US" sz="3600" dirty="0">
              <a:solidFill>
                <a:schemeClr val="tx2"/>
              </a:solidFill>
            </a:endParaRPr>
          </a:p>
        </p:txBody>
      </p:sp>
      <p:grpSp>
        <p:nvGrpSpPr>
          <p:cNvPr id="12" name="Group 11">
            <a:extLst>
              <a:ext uri="{FF2B5EF4-FFF2-40B4-BE49-F238E27FC236}">
                <a16:creationId xmlns:a16="http://schemas.microsoft.com/office/drawing/2014/main" id="{09DA5303-A1AF-4830-806C-51FCD96188B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897348" y="5285"/>
            <a:ext cx="7294653" cy="6858000"/>
            <a:chOff x="4897348" y="-5799"/>
            <a:chExt cx="7294653" cy="6858000"/>
          </a:xfrm>
        </p:grpSpPr>
        <p:sp>
          <p:nvSpPr>
            <p:cNvPr id="13" name="Freeform: Shape 12">
              <a:extLst>
                <a:ext uri="{FF2B5EF4-FFF2-40B4-BE49-F238E27FC236}">
                  <a16:creationId xmlns:a16="http://schemas.microsoft.com/office/drawing/2014/main" id="{4FAAA8C8-4EB7-45F1-BF24-3EF0F4DC440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897348" y="-5798"/>
              <a:ext cx="7294652" cy="6857999"/>
            </a:xfrm>
            <a:custGeom>
              <a:avLst/>
              <a:gdLst>
                <a:gd name="connsiteX0" fmla="*/ 7294652 w 7294652"/>
                <a:gd name="connsiteY0" fmla="*/ 6063030 h 6857999"/>
                <a:gd name="connsiteX1" fmla="*/ 7294652 w 7294652"/>
                <a:gd name="connsiteY1" fmla="*/ 6857999 h 6857999"/>
                <a:gd name="connsiteX2" fmla="*/ 6248575 w 7294652"/>
                <a:gd name="connsiteY2" fmla="*/ 6857999 h 6857999"/>
                <a:gd name="connsiteX3" fmla="*/ 6477898 w 7294652"/>
                <a:gd name="connsiteY3" fmla="*/ 6700973 h 6857999"/>
                <a:gd name="connsiteX4" fmla="*/ 6647884 w 7294652"/>
                <a:gd name="connsiteY4" fmla="*/ 6572752 h 6857999"/>
                <a:gd name="connsiteX5" fmla="*/ 6817698 w 7294652"/>
                <a:gd name="connsiteY5" fmla="*/ 6440235 h 6857999"/>
                <a:gd name="connsiteX6" fmla="*/ 7161451 w 7294652"/>
                <a:gd name="connsiteY6" fmla="*/ 6165232 h 6857999"/>
                <a:gd name="connsiteX7" fmla="*/ 1673436 w 7294652"/>
                <a:gd name="connsiteY7" fmla="*/ 0 h 6857999"/>
                <a:gd name="connsiteX8" fmla="*/ 2394951 w 7294652"/>
                <a:gd name="connsiteY8" fmla="*/ 0 h 6857999"/>
                <a:gd name="connsiteX9" fmla="*/ 2244659 w 7294652"/>
                <a:gd name="connsiteY9" fmla="*/ 100763 h 6857999"/>
                <a:gd name="connsiteX10" fmla="*/ 1743903 w 7294652"/>
                <a:gd name="connsiteY10" fmla="*/ 498975 h 6857999"/>
                <a:gd name="connsiteX11" fmla="*/ 1163821 w 7294652"/>
                <a:gd name="connsiteY11" fmla="*/ 1121514 h 6857999"/>
                <a:gd name="connsiteX12" fmla="*/ 704911 w 7294652"/>
                <a:gd name="connsiteY12" fmla="*/ 1837036 h 6857999"/>
                <a:gd name="connsiteX13" fmla="*/ 393472 w 7294652"/>
                <a:gd name="connsiteY13" fmla="*/ 2627669 h 6857999"/>
                <a:gd name="connsiteX14" fmla="*/ 280032 w 7294652"/>
                <a:gd name="connsiteY14" fmla="*/ 3472097 h 6857999"/>
                <a:gd name="connsiteX15" fmla="*/ 327813 w 7294652"/>
                <a:gd name="connsiteY15" fmla="*/ 3884602 h 6857999"/>
                <a:gd name="connsiteX16" fmla="*/ 469096 w 7294652"/>
                <a:gd name="connsiteY16" fmla="*/ 4270809 h 6857999"/>
                <a:gd name="connsiteX17" fmla="*/ 567581 w 7294652"/>
                <a:gd name="connsiteY17" fmla="*/ 4452482 h 6857999"/>
                <a:gd name="connsiteX18" fmla="*/ 680677 w 7294652"/>
                <a:gd name="connsiteY18" fmla="*/ 4628484 h 6857999"/>
                <a:gd name="connsiteX19" fmla="*/ 941928 w 7294652"/>
                <a:gd name="connsiteY19" fmla="*/ 4968628 h 6857999"/>
                <a:gd name="connsiteX20" fmla="*/ 1224665 w 7294652"/>
                <a:gd name="connsiteY20" fmla="*/ 5311349 h 6857999"/>
                <a:gd name="connsiteX21" fmla="*/ 1365259 w 7294652"/>
                <a:gd name="connsiteY21" fmla="*/ 5490273 h 6857999"/>
                <a:gd name="connsiteX22" fmla="*/ 1432808 w 7294652"/>
                <a:gd name="connsiteY22" fmla="*/ 5577931 h 6857999"/>
                <a:gd name="connsiteX23" fmla="*/ 1498980 w 7294652"/>
                <a:gd name="connsiteY23" fmla="*/ 5662148 h 6857999"/>
                <a:gd name="connsiteX24" fmla="*/ 2067548 w 7294652"/>
                <a:gd name="connsiteY24" fmla="*/ 6283312 h 6857999"/>
                <a:gd name="connsiteX25" fmla="*/ 2369879 w 7294652"/>
                <a:gd name="connsiteY25" fmla="*/ 6562782 h 6857999"/>
                <a:gd name="connsiteX26" fmla="*/ 2686645 w 7294652"/>
                <a:gd name="connsiteY26" fmla="*/ 6820598 h 6857999"/>
                <a:gd name="connsiteX27" fmla="*/ 2738907 w 7294652"/>
                <a:gd name="connsiteY27" fmla="*/ 6857999 h 6857999"/>
                <a:gd name="connsiteX28" fmla="*/ 1731787 w 7294652"/>
                <a:gd name="connsiteY28" fmla="*/ 6857999 h 6857999"/>
                <a:gd name="connsiteX29" fmla="*/ 1607949 w 7294652"/>
                <a:gd name="connsiteY29" fmla="*/ 6732770 h 6857999"/>
                <a:gd name="connsiteX30" fmla="*/ 1309057 w 7294652"/>
                <a:gd name="connsiteY30" fmla="*/ 6370109 h 6857999"/>
                <a:gd name="connsiteX31" fmla="*/ 1048147 w 7294652"/>
                <a:gd name="connsiteY31" fmla="*/ 5986138 h 6857999"/>
                <a:gd name="connsiteX32" fmla="*/ 987131 w 7294652"/>
                <a:gd name="connsiteY32" fmla="*/ 5888512 h 6857999"/>
                <a:gd name="connsiteX33" fmla="*/ 928866 w 7294652"/>
                <a:gd name="connsiteY33" fmla="*/ 5793463 h 6857999"/>
                <a:gd name="connsiteX34" fmla="*/ 813708 w 7294652"/>
                <a:gd name="connsiteY34" fmla="*/ 5609556 h 6857999"/>
                <a:gd name="connsiteX35" fmla="*/ 574972 w 7294652"/>
                <a:gd name="connsiteY35" fmla="*/ 5231598 h 6857999"/>
                <a:gd name="connsiteX36" fmla="*/ 342424 w 7294652"/>
                <a:gd name="connsiteY36" fmla="*/ 4834048 h 6857999"/>
                <a:gd name="connsiteX37" fmla="*/ 237579 w 7294652"/>
                <a:gd name="connsiteY37" fmla="*/ 4623500 h 6857999"/>
                <a:gd name="connsiteX38" fmla="*/ 148373 w 7294652"/>
                <a:gd name="connsiteY38" fmla="*/ 4404356 h 6857999"/>
                <a:gd name="connsiteX39" fmla="*/ 79623 w 7294652"/>
                <a:gd name="connsiteY39" fmla="*/ 4175762 h 6857999"/>
                <a:gd name="connsiteX40" fmla="*/ 54185 w 7294652"/>
                <a:gd name="connsiteY40" fmla="*/ 4059229 h 6857999"/>
                <a:gd name="connsiteX41" fmla="*/ 43013 w 7294652"/>
                <a:gd name="connsiteY41" fmla="*/ 4000790 h 6857999"/>
                <a:gd name="connsiteX42" fmla="*/ 33734 w 7294652"/>
                <a:gd name="connsiteY42" fmla="*/ 3942180 h 6857999"/>
                <a:gd name="connsiteX43" fmla="*/ 45 w 7294652"/>
                <a:gd name="connsiteY43" fmla="*/ 3472097 h 6857999"/>
                <a:gd name="connsiteX44" fmla="*/ 95436 w 7294652"/>
                <a:gd name="connsiteY44" fmla="*/ 2557372 h 6857999"/>
                <a:gd name="connsiteX45" fmla="*/ 382126 w 7294652"/>
                <a:gd name="connsiteY45" fmla="*/ 1680799 h 6857999"/>
                <a:gd name="connsiteX46" fmla="*/ 1457043 w 7294652"/>
                <a:gd name="connsiteY46" fmla="*/ 192176 h 6857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7294652" h="6857999">
                  <a:moveTo>
                    <a:pt x="7294652" y="6063030"/>
                  </a:moveTo>
                  <a:lnTo>
                    <a:pt x="7294652" y="6857999"/>
                  </a:lnTo>
                  <a:lnTo>
                    <a:pt x="6248575" y="6857999"/>
                  </a:lnTo>
                  <a:lnTo>
                    <a:pt x="6477898" y="6700973"/>
                  </a:lnTo>
                  <a:cubicBezTo>
                    <a:pt x="6534790" y="6659378"/>
                    <a:pt x="6591336" y="6616237"/>
                    <a:pt x="6647884" y="6572752"/>
                  </a:cubicBezTo>
                  <a:cubicBezTo>
                    <a:pt x="6704432" y="6529268"/>
                    <a:pt x="6761151" y="6485095"/>
                    <a:pt x="6817698" y="6440235"/>
                  </a:cubicBezTo>
                  <a:lnTo>
                    <a:pt x="7161451" y="6165232"/>
                  </a:lnTo>
                  <a:close/>
                  <a:moveTo>
                    <a:pt x="1673436" y="0"/>
                  </a:moveTo>
                  <a:lnTo>
                    <a:pt x="2394951" y="0"/>
                  </a:lnTo>
                  <a:lnTo>
                    <a:pt x="2244659" y="100763"/>
                  </a:lnTo>
                  <a:cubicBezTo>
                    <a:pt x="2071051" y="224086"/>
                    <a:pt x="1903860" y="356975"/>
                    <a:pt x="1743903" y="498975"/>
                  </a:cubicBezTo>
                  <a:cubicBezTo>
                    <a:pt x="1533218" y="689638"/>
                    <a:pt x="1339146" y="897902"/>
                    <a:pt x="1163821" y="1121514"/>
                  </a:cubicBezTo>
                  <a:cubicBezTo>
                    <a:pt x="988284" y="1344764"/>
                    <a:pt x="834608" y="1584376"/>
                    <a:pt x="704911" y="1837036"/>
                  </a:cubicBezTo>
                  <a:cubicBezTo>
                    <a:pt x="573950" y="2089059"/>
                    <a:pt x="469577" y="2354041"/>
                    <a:pt x="393472" y="2627669"/>
                  </a:cubicBezTo>
                  <a:cubicBezTo>
                    <a:pt x="318269" y="2902842"/>
                    <a:pt x="280119" y="3186833"/>
                    <a:pt x="280032" y="3472097"/>
                  </a:cubicBezTo>
                  <a:cubicBezTo>
                    <a:pt x="280349" y="3610956"/>
                    <a:pt x="296380" y="3749334"/>
                    <a:pt x="327813" y="3884602"/>
                  </a:cubicBezTo>
                  <a:cubicBezTo>
                    <a:pt x="360878" y="4018046"/>
                    <a:pt x="408244" y="4147540"/>
                    <a:pt x="469096" y="4270809"/>
                  </a:cubicBezTo>
                  <a:cubicBezTo>
                    <a:pt x="499175" y="4332511"/>
                    <a:pt x="532347" y="4393012"/>
                    <a:pt x="567581" y="4452482"/>
                  </a:cubicBezTo>
                  <a:cubicBezTo>
                    <a:pt x="602815" y="4511953"/>
                    <a:pt x="641144" y="4570562"/>
                    <a:pt x="680677" y="4628484"/>
                  </a:cubicBezTo>
                  <a:cubicBezTo>
                    <a:pt x="760771" y="4743985"/>
                    <a:pt x="849802" y="4856048"/>
                    <a:pt x="941928" y="4968628"/>
                  </a:cubicBezTo>
                  <a:cubicBezTo>
                    <a:pt x="1034055" y="5081206"/>
                    <a:pt x="1130994" y="5193958"/>
                    <a:pt x="1224665" y="5311349"/>
                  </a:cubicBezTo>
                  <a:cubicBezTo>
                    <a:pt x="1271987" y="5369787"/>
                    <a:pt x="1318853" y="5429429"/>
                    <a:pt x="1365259" y="5490273"/>
                  </a:cubicBezTo>
                  <a:lnTo>
                    <a:pt x="1432808" y="5577931"/>
                  </a:lnTo>
                  <a:cubicBezTo>
                    <a:pt x="1454979" y="5605947"/>
                    <a:pt x="1476121" y="5634821"/>
                    <a:pt x="1498980" y="5662148"/>
                  </a:cubicBezTo>
                  <a:cubicBezTo>
                    <a:pt x="1676323" y="5880038"/>
                    <a:pt x="1866158" y="6087441"/>
                    <a:pt x="2067548" y="6283312"/>
                  </a:cubicBezTo>
                  <a:cubicBezTo>
                    <a:pt x="2166203" y="6379907"/>
                    <a:pt x="2266974" y="6473064"/>
                    <a:pt x="2369879" y="6562782"/>
                  </a:cubicBezTo>
                  <a:cubicBezTo>
                    <a:pt x="2473005" y="6652331"/>
                    <a:pt x="2577677" y="6738957"/>
                    <a:pt x="2686645" y="6820598"/>
                  </a:cubicBezTo>
                  <a:lnTo>
                    <a:pt x="2738907" y="6857999"/>
                  </a:lnTo>
                  <a:lnTo>
                    <a:pt x="1731787" y="6857999"/>
                  </a:lnTo>
                  <a:lnTo>
                    <a:pt x="1607949" y="6732770"/>
                  </a:lnTo>
                  <a:cubicBezTo>
                    <a:pt x="1501232" y="6617903"/>
                    <a:pt x="1401421" y="6496799"/>
                    <a:pt x="1309057" y="6370109"/>
                  </a:cubicBezTo>
                  <a:cubicBezTo>
                    <a:pt x="1217103" y="6244469"/>
                    <a:pt x="1129618" y="6116590"/>
                    <a:pt x="1048147" y="5986138"/>
                  </a:cubicBezTo>
                  <a:cubicBezTo>
                    <a:pt x="1027179" y="5953825"/>
                    <a:pt x="1007414" y="5920996"/>
                    <a:pt x="987131" y="5888512"/>
                  </a:cubicBezTo>
                  <a:lnTo>
                    <a:pt x="928866" y="5793463"/>
                  </a:lnTo>
                  <a:cubicBezTo>
                    <a:pt x="891568" y="5732276"/>
                    <a:pt x="852725" y="5671260"/>
                    <a:pt x="813708" y="5609556"/>
                  </a:cubicBezTo>
                  <a:lnTo>
                    <a:pt x="574972" y="5231598"/>
                  </a:lnTo>
                  <a:cubicBezTo>
                    <a:pt x="495221" y="5103551"/>
                    <a:pt x="416158" y="4971549"/>
                    <a:pt x="342424" y="4834048"/>
                  </a:cubicBezTo>
                  <a:cubicBezTo>
                    <a:pt x="305641" y="4765298"/>
                    <a:pt x="270236" y="4695343"/>
                    <a:pt x="237579" y="4623500"/>
                  </a:cubicBezTo>
                  <a:cubicBezTo>
                    <a:pt x="204922" y="4551655"/>
                    <a:pt x="175187" y="4478607"/>
                    <a:pt x="148373" y="4404356"/>
                  </a:cubicBezTo>
                  <a:cubicBezTo>
                    <a:pt x="121561" y="4330107"/>
                    <a:pt x="99046" y="4252934"/>
                    <a:pt x="79623" y="4175762"/>
                  </a:cubicBezTo>
                  <a:cubicBezTo>
                    <a:pt x="70514" y="4136916"/>
                    <a:pt x="61577" y="4098245"/>
                    <a:pt x="54185" y="4059229"/>
                  </a:cubicBezTo>
                  <a:lnTo>
                    <a:pt x="43013" y="4000790"/>
                  </a:lnTo>
                  <a:lnTo>
                    <a:pt x="33734" y="3942180"/>
                  </a:lnTo>
                  <a:cubicBezTo>
                    <a:pt x="10461" y="3786581"/>
                    <a:pt x="-801" y="3629416"/>
                    <a:pt x="45" y="3472097"/>
                  </a:cubicBezTo>
                  <a:cubicBezTo>
                    <a:pt x="863" y="3164748"/>
                    <a:pt x="32824" y="2858275"/>
                    <a:pt x="95436" y="2557372"/>
                  </a:cubicBezTo>
                  <a:cubicBezTo>
                    <a:pt x="157549" y="2255281"/>
                    <a:pt x="253728" y="1961216"/>
                    <a:pt x="382126" y="1680799"/>
                  </a:cubicBezTo>
                  <a:cubicBezTo>
                    <a:pt x="639940" y="1120482"/>
                    <a:pt x="1015492" y="619117"/>
                    <a:pt x="1457043" y="192176"/>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Shape 13">
              <a:extLst>
                <a:ext uri="{FF2B5EF4-FFF2-40B4-BE49-F238E27FC236}">
                  <a16:creationId xmlns:a16="http://schemas.microsoft.com/office/drawing/2014/main" id="{A77FC097-E4F2-4A45-82E8-3808FA553C0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900650" y="-5799"/>
              <a:ext cx="7291350" cy="6858000"/>
            </a:xfrm>
            <a:custGeom>
              <a:avLst/>
              <a:gdLst>
                <a:gd name="connsiteX0" fmla="*/ 7291350 w 7291350"/>
                <a:gd name="connsiteY0" fmla="*/ 5718699 h 6858000"/>
                <a:gd name="connsiteX1" fmla="*/ 7291350 w 7291350"/>
                <a:gd name="connsiteY1" fmla="*/ 6806115 h 6858000"/>
                <a:gd name="connsiteX2" fmla="*/ 7224124 w 7291350"/>
                <a:gd name="connsiteY2" fmla="*/ 6858000 h 6858000"/>
                <a:gd name="connsiteX3" fmla="*/ 5607142 w 7291350"/>
                <a:gd name="connsiteY3" fmla="*/ 6858000 h 6858000"/>
                <a:gd name="connsiteX4" fmla="*/ 5736072 w 7291350"/>
                <a:gd name="connsiteY4" fmla="*/ 6801170 h 6858000"/>
                <a:gd name="connsiteX5" fmla="*/ 6949826 w 7291350"/>
                <a:gd name="connsiteY5" fmla="*/ 5983707 h 6858000"/>
                <a:gd name="connsiteX6" fmla="*/ 7220703 w 7291350"/>
                <a:gd name="connsiteY6" fmla="*/ 5773675 h 6858000"/>
                <a:gd name="connsiteX7" fmla="*/ 7218419 w 7291350"/>
                <a:gd name="connsiteY7" fmla="*/ 0 h 6858000"/>
                <a:gd name="connsiteX8" fmla="*/ 7291350 w 7291350"/>
                <a:gd name="connsiteY8" fmla="*/ 0 h 6858000"/>
                <a:gd name="connsiteX9" fmla="*/ 7291350 w 7291350"/>
                <a:gd name="connsiteY9" fmla="*/ 50138 h 6858000"/>
                <a:gd name="connsiteX10" fmla="*/ 1797607 w 7291350"/>
                <a:gd name="connsiteY10" fmla="*/ 0 h 6858000"/>
                <a:gd name="connsiteX11" fmla="*/ 3385676 w 7291350"/>
                <a:gd name="connsiteY11" fmla="*/ 0 h 6858000"/>
                <a:gd name="connsiteX12" fmla="*/ 3360567 w 7291350"/>
                <a:gd name="connsiteY12" fmla="*/ 11552 h 6858000"/>
                <a:gd name="connsiteX13" fmla="*/ 2267395 w 7291350"/>
                <a:gd name="connsiteY13" fmla="*/ 725831 h 6858000"/>
                <a:gd name="connsiteX14" fmla="*/ 1234074 w 7291350"/>
                <a:gd name="connsiteY14" fmla="*/ 2007171 h 6858000"/>
                <a:gd name="connsiteX15" fmla="*/ 859383 w 7291350"/>
                <a:gd name="connsiteY15" fmla="*/ 3498372 h 6858000"/>
                <a:gd name="connsiteX16" fmla="*/ 1479513 w 7291350"/>
                <a:gd name="connsiteY16" fmla="*/ 4883182 h 6858000"/>
                <a:gd name="connsiteX17" fmla="*/ 1791985 w 7291350"/>
                <a:gd name="connsiteY17" fmla="*/ 5322671 h 6858000"/>
                <a:gd name="connsiteX18" fmla="*/ 3397295 w 7291350"/>
                <a:gd name="connsiteY18" fmla="*/ 6784567 h 6858000"/>
                <a:gd name="connsiteX19" fmla="*/ 3590446 w 7291350"/>
                <a:gd name="connsiteY19" fmla="*/ 6858000 h 6858000"/>
                <a:gd name="connsiteX20" fmla="*/ 1970757 w 7291350"/>
                <a:gd name="connsiteY20" fmla="*/ 6858000 h 6858000"/>
                <a:gd name="connsiteX21" fmla="*/ 1735872 w 7291350"/>
                <a:gd name="connsiteY21" fmla="*/ 6627685 h 6858000"/>
                <a:gd name="connsiteX22" fmla="*/ 1080932 w 7291350"/>
                <a:gd name="connsiteY22" fmla="*/ 5805127 h 6858000"/>
                <a:gd name="connsiteX23" fmla="*/ 0 w 7291350"/>
                <a:gd name="connsiteY23" fmla="*/ 3498372 h 6858000"/>
                <a:gd name="connsiteX24" fmla="*/ 1708174 w 7291350"/>
                <a:gd name="connsiteY24" fmla="*/ 7330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7291350" h="6858000">
                  <a:moveTo>
                    <a:pt x="7291350" y="5718699"/>
                  </a:moveTo>
                  <a:lnTo>
                    <a:pt x="7291350" y="6806115"/>
                  </a:lnTo>
                  <a:lnTo>
                    <a:pt x="7224124" y="6858000"/>
                  </a:lnTo>
                  <a:lnTo>
                    <a:pt x="5607142" y="6858000"/>
                  </a:lnTo>
                  <a:lnTo>
                    <a:pt x="5736072" y="6801170"/>
                  </a:lnTo>
                  <a:cubicBezTo>
                    <a:pt x="6122313" y="6616106"/>
                    <a:pt x="6503069" y="6332805"/>
                    <a:pt x="6949826" y="5983707"/>
                  </a:cubicBezTo>
                  <a:cubicBezTo>
                    <a:pt x="7041094" y="5912378"/>
                    <a:pt x="7132358" y="5842426"/>
                    <a:pt x="7220703" y="5773675"/>
                  </a:cubicBezTo>
                  <a:close/>
                  <a:moveTo>
                    <a:pt x="7218419" y="0"/>
                  </a:moveTo>
                  <a:lnTo>
                    <a:pt x="7291350" y="0"/>
                  </a:lnTo>
                  <a:lnTo>
                    <a:pt x="7291350" y="50138"/>
                  </a:lnTo>
                  <a:close/>
                  <a:moveTo>
                    <a:pt x="1797607" y="0"/>
                  </a:moveTo>
                  <a:lnTo>
                    <a:pt x="3385676" y="0"/>
                  </a:lnTo>
                  <a:lnTo>
                    <a:pt x="3360567" y="11552"/>
                  </a:lnTo>
                  <a:cubicBezTo>
                    <a:pt x="2968013" y="202286"/>
                    <a:pt x="2600620" y="442170"/>
                    <a:pt x="2267395" y="725831"/>
                  </a:cubicBezTo>
                  <a:cubicBezTo>
                    <a:pt x="1824986" y="1104820"/>
                    <a:pt x="1477279" y="1536057"/>
                    <a:pt x="1234074" y="2007171"/>
                  </a:cubicBezTo>
                  <a:cubicBezTo>
                    <a:pt x="985368" y="2488770"/>
                    <a:pt x="859383" y="2990476"/>
                    <a:pt x="859383" y="3498372"/>
                  </a:cubicBezTo>
                  <a:cubicBezTo>
                    <a:pt x="859383" y="4010222"/>
                    <a:pt x="1060651" y="4308942"/>
                    <a:pt x="1479513" y="4883182"/>
                  </a:cubicBezTo>
                  <a:cubicBezTo>
                    <a:pt x="1580577" y="5021714"/>
                    <a:pt x="1685078" y="5164888"/>
                    <a:pt x="1791985" y="5322671"/>
                  </a:cubicBezTo>
                  <a:cubicBezTo>
                    <a:pt x="2283419" y="6046950"/>
                    <a:pt x="2796809" y="6521439"/>
                    <a:pt x="3397295" y="6784567"/>
                  </a:cubicBezTo>
                  <a:lnTo>
                    <a:pt x="3590446" y="6858000"/>
                  </a:lnTo>
                  <a:lnTo>
                    <a:pt x="1970757" y="6858000"/>
                  </a:lnTo>
                  <a:lnTo>
                    <a:pt x="1735872" y="6627685"/>
                  </a:lnTo>
                  <a:cubicBezTo>
                    <a:pt x="1502484" y="6382823"/>
                    <a:pt x="1285774" y="6107254"/>
                    <a:pt x="1080932" y="5805127"/>
                  </a:cubicBezTo>
                  <a:cubicBezTo>
                    <a:pt x="556365" y="5032027"/>
                    <a:pt x="0" y="4501616"/>
                    <a:pt x="0" y="3498372"/>
                  </a:cubicBezTo>
                  <a:cubicBezTo>
                    <a:pt x="0" y="2160829"/>
                    <a:pt x="685186" y="949872"/>
                    <a:pt x="1708174" y="7330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Shape 14">
              <a:extLst>
                <a:ext uri="{FF2B5EF4-FFF2-40B4-BE49-F238E27FC236}">
                  <a16:creationId xmlns:a16="http://schemas.microsoft.com/office/drawing/2014/main" id="{D0DF88B0-FA8A-47F5-8EAC-1880B1A51BF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922894" y="-5799"/>
              <a:ext cx="7269107" cy="6858000"/>
            </a:xfrm>
            <a:custGeom>
              <a:avLst/>
              <a:gdLst>
                <a:gd name="connsiteX0" fmla="*/ 7269107 w 7269107"/>
                <a:gd name="connsiteY0" fmla="*/ 5518449 h 6858000"/>
                <a:gd name="connsiteX1" fmla="*/ 7269107 w 7269107"/>
                <a:gd name="connsiteY1" fmla="*/ 6823281 h 6858000"/>
                <a:gd name="connsiteX2" fmla="*/ 7224122 w 7269107"/>
                <a:gd name="connsiteY2" fmla="*/ 6858000 h 6858000"/>
                <a:gd name="connsiteX3" fmla="*/ 4927054 w 7269107"/>
                <a:gd name="connsiteY3" fmla="*/ 6858000 h 6858000"/>
                <a:gd name="connsiteX4" fmla="*/ 4982167 w 7269107"/>
                <a:gd name="connsiteY4" fmla="*/ 6852876 h 6858000"/>
                <a:gd name="connsiteX5" fmla="*/ 5743768 w 7269107"/>
                <a:gd name="connsiteY5" fmla="*/ 6606245 h 6858000"/>
                <a:gd name="connsiteX6" fmla="*/ 6843778 w 7269107"/>
                <a:gd name="connsiteY6" fmla="*/ 5848440 h 6858000"/>
                <a:gd name="connsiteX7" fmla="*/ 7115515 w 7269107"/>
                <a:gd name="connsiteY7" fmla="*/ 5637891 h 6858000"/>
                <a:gd name="connsiteX8" fmla="*/ 6870111 w 7269107"/>
                <a:gd name="connsiteY8" fmla="*/ 0 h 6858000"/>
                <a:gd name="connsiteX9" fmla="*/ 7269107 w 7269107"/>
                <a:gd name="connsiteY9" fmla="*/ 0 h 6858000"/>
                <a:gd name="connsiteX10" fmla="*/ 7269107 w 7269107"/>
                <a:gd name="connsiteY10" fmla="*/ 243137 h 6858000"/>
                <a:gd name="connsiteX11" fmla="*/ 7089989 w 7269107"/>
                <a:gd name="connsiteY11" fmla="*/ 119955 h 6858000"/>
                <a:gd name="connsiteX12" fmla="*/ 6952948 w 7269107"/>
                <a:gd name="connsiteY12" fmla="*/ 41521 h 6858000"/>
                <a:gd name="connsiteX13" fmla="*/ 1797606 w 7269107"/>
                <a:gd name="connsiteY13" fmla="*/ 0 h 6858000"/>
                <a:gd name="connsiteX14" fmla="*/ 3815328 w 7269107"/>
                <a:gd name="connsiteY14" fmla="*/ 0 h 6858000"/>
                <a:gd name="connsiteX15" fmla="*/ 3627371 w 7269107"/>
                <a:gd name="connsiteY15" fmla="*/ 77142 h 6858000"/>
                <a:gd name="connsiteX16" fmla="*/ 2379115 w 7269107"/>
                <a:gd name="connsiteY16" fmla="*/ 856285 h 6858000"/>
                <a:gd name="connsiteX17" fmla="*/ 1386699 w 7269107"/>
                <a:gd name="connsiteY17" fmla="*/ 2086062 h 6858000"/>
                <a:gd name="connsiteX18" fmla="*/ 1031258 w 7269107"/>
                <a:gd name="connsiteY18" fmla="*/ 3498372 h 6858000"/>
                <a:gd name="connsiteX19" fmla="*/ 1618904 w 7269107"/>
                <a:gd name="connsiteY19" fmla="*/ 4781604 h 6858000"/>
                <a:gd name="connsiteX20" fmla="*/ 1934812 w 7269107"/>
                <a:gd name="connsiteY20" fmla="*/ 5225904 h 6858000"/>
                <a:gd name="connsiteX21" fmla="*/ 3140010 w 7269107"/>
                <a:gd name="connsiteY21" fmla="*/ 6456196 h 6858000"/>
                <a:gd name="connsiteX22" fmla="*/ 4281662 w 7269107"/>
                <a:gd name="connsiteY22" fmla="*/ 6843305 h 6858000"/>
                <a:gd name="connsiteX23" fmla="*/ 4449058 w 7269107"/>
                <a:gd name="connsiteY23" fmla="*/ 6858000 h 6858000"/>
                <a:gd name="connsiteX24" fmla="*/ 1970756 w 7269107"/>
                <a:gd name="connsiteY24" fmla="*/ 6858000 h 6858000"/>
                <a:gd name="connsiteX25" fmla="*/ 1735871 w 7269107"/>
                <a:gd name="connsiteY25" fmla="*/ 6627685 h 6858000"/>
                <a:gd name="connsiteX26" fmla="*/ 1080930 w 7269107"/>
                <a:gd name="connsiteY26" fmla="*/ 5805127 h 6858000"/>
                <a:gd name="connsiteX27" fmla="*/ 0 w 7269107"/>
                <a:gd name="connsiteY27" fmla="*/ 3498372 h 6858000"/>
                <a:gd name="connsiteX28" fmla="*/ 1708172 w 7269107"/>
                <a:gd name="connsiteY28" fmla="*/ 7330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7269107" h="6858000">
                  <a:moveTo>
                    <a:pt x="7269107" y="5518449"/>
                  </a:moveTo>
                  <a:lnTo>
                    <a:pt x="7269107" y="6823281"/>
                  </a:lnTo>
                  <a:lnTo>
                    <a:pt x="7224122" y="6858000"/>
                  </a:lnTo>
                  <a:lnTo>
                    <a:pt x="4927054" y="6858000"/>
                  </a:lnTo>
                  <a:lnTo>
                    <a:pt x="4982167" y="6852876"/>
                  </a:lnTo>
                  <a:cubicBezTo>
                    <a:pt x="5236517" y="6821036"/>
                    <a:pt x="5483373" y="6740566"/>
                    <a:pt x="5743768" y="6606245"/>
                  </a:cubicBezTo>
                  <a:cubicBezTo>
                    <a:pt x="6099551" y="6422337"/>
                    <a:pt x="6452586" y="6154209"/>
                    <a:pt x="6843778" y="5848440"/>
                  </a:cubicBezTo>
                  <a:cubicBezTo>
                    <a:pt x="6935559" y="5776768"/>
                    <a:pt x="7026997" y="5706642"/>
                    <a:pt x="7115515" y="5637891"/>
                  </a:cubicBezTo>
                  <a:close/>
                  <a:moveTo>
                    <a:pt x="6870111" y="0"/>
                  </a:moveTo>
                  <a:lnTo>
                    <a:pt x="7269107" y="0"/>
                  </a:lnTo>
                  <a:lnTo>
                    <a:pt x="7269107" y="243137"/>
                  </a:lnTo>
                  <a:lnTo>
                    <a:pt x="7089989" y="119955"/>
                  </a:lnTo>
                  <a:cubicBezTo>
                    <a:pt x="7045081" y="92581"/>
                    <a:pt x="6999384" y="66425"/>
                    <a:pt x="6952948" y="41521"/>
                  </a:cubicBezTo>
                  <a:close/>
                  <a:moveTo>
                    <a:pt x="1797606" y="0"/>
                  </a:moveTo>
                  <a:lnTo>
                    <a:pt x="3815328" y="0"/>
                  </a:lnTo>
                  <a:lnTo>
                    <a:pt x="3627371" y="77142"/>
                  </a:lnTo>
                  <a:cubicBezTo>
                    <a:pt x="3175548" y="273822"/>
                    <a:pt x="2754868" y="536281"/>
                    <a:pt x="2379115" y="856285"/>
                  </a:cubicBezTo>
                  <a:cubicBezTo>
                    <a:pt x="1959736" y="1215679"/>
                    <a:pt x="1616497" y="1640901"/>
                    <a:pt x="1386699" y="2086062"/>
                  </a:cubicBezTo>
                  <a:cubicBezTo>
                    <a:pt x="1151572" y="2543083"/>
                    <a:pt x="1031258" y="3018150"/>
                    <a:pt x="1031258" y="3498372"/>
                  </a:cubicBezTo>
                  <a:cubicBezTo>
                    <a:pt x="1031258" y="3957455"/>
                    <a:pt x="1211213" y="4223692"/>
                    <a:pt x="1618904" y="4781604"/>
                  </a:cubicBezTo>
                  <a:cubicBezTo>
                    <a:pt x="1720826" y="4921339"/>
                    <a:pt x="1826186" y="5065887"/>
                    <a:pt x="1934812" y="5225904"/>
                  </a:cubicBezTo>
                  <a:cubicBezTo>
                    <a:pt x="2318957" y="5792064"/>
                    <a:pt x="2713069" y="6194600"/>
                    <a:pt x="3140010" y="6456196"/>
                  </a:cubicBezTo>
                  <a:cubicBezTo>
                    <a:pt x="3479423" y="6664512"/>
                    <a:pt x="3855769" y="6792387"/>
                    <a:pt x="4281662" y="6843305"/>
                  </a:cubicBezTo>
                  <a:lnTo>
                    <a:pt x="4449058" y="6858000"/>
                  </a:lnTo>
                  <a:lnTo>
                    <a:pt x="1970756" y="6858000"/>
                  </a:lnTo>
                  <a:lnTo>
                    <a:pt x="1735871" y="6627685"/>
                  </a:lnTo>
                  <a:cubicBezTo>
                    <a:pt x="1502482" y="6382823"/>
                    <a:pt x="1285773" y="6107254"/>
                    <a:pt x="1080930" y="5805127"/>
                  </a:cubicBezTo>
                  <a:cubicBezTo>
                    <a:pt x="556364" y="5032027"/>
                    <a:pt x="0" y="4501616"/>
                    <a:pt x="0" y="3498372"/>
                  </a:cubicBezTo>
                  <a:cubicBezTo>
                    <a:pt x="0" y="2160829"/>
                    <a:pt x="685185" y="949872"/>
                    <a:pt x="1708172" y="73302"/>
                  </a:cubicBezTo>
                  <a:close/>
                </a:path>
              </a:pathLst>
            </a:custGeom>
            <a:gradFill>
              <a:gsLst>
                <a:gs pos="2000">
                  <a:schemeClr val="bg1">
                    <a:alpha val="10000"/>
                  </a:schemeClr>
                </a:gs>
                <a:gs pos="5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7" name="Content Placeholder 6" descr="A screenshot of a survey&#10;&#10;Description automatically generated">
            <a:extLst>
              <a:ext uri="{FF2B5EF4-FFF2-40B4-BE49-F238E27FC236}">
                <a16:creationId xmlns:a16="http://schemas.microsoft.com/office/drawing/2014/main" id="{B4179833-32F5-A382-AAE9-1A3584CEC602}"/>
              </a:ext>
            </a:extLst>
          </p:cNvPr>
          <p:cNvPicPr>
            <a:picLocks noGrp="1" noChangeAspect="1"/>
          </p:cNvPicPr>
          <p:nvPr>
            <p:ph idx="1"/>
          </p:nvPr>
        </p:nvPicPr>
        <p:blipFill>
          <a:blip r:embed="rId2"/>
          <a:srcRect l="3690" t="1963" r="5774" b="3743"/>
          <a:stretch/>
        </p:blipFill>
        <p:spPr>
          <a:xfrm>
            <a:off x="6716486" y="1235880"/>
            <a:ext cx="5343371" cy="4304950"/>
          </a:xfrm>
        </p:spPr>
      </p:pic>
      <p:pic>
        <p:nvPicPr>
          <p:cNvPr id="3" name="Picture 2" descr="A close up of a logo&#10;&#10;Description automatically generated">
            <a:extLst>
              <a:ext uri="{FF2B5EF4-FFF2-40B4-BE49-F238E27FC236}">
                <a16:creationId xmlns:a16="http://schemas.microsoft.com/office/drawing/2014/main" id="{340F316C-1DEC-40D9-792E-61618ECE5FEA}"/>
              </a:ext>
            </a:extLst>
          </p:cNvPr>
          <p:cNvPicPr>
            <a:picLocks noChangeAspect="1"/>
          </p:cNvPicPr>
          <p:nvPr/>
        </p:nvPicPr>
        <p:blipFill>
          <a:blip r:embed="rId3"/>
          <a:stretch>
            <a:fillRect/>
          </a:stretch>
        </p:blipFill>
        <p:spPr>
          <a:xfrm>
            <a:off x="169303" y="6140175"/>
            <a:ext cx="1808351" cy="540613"/>
          </a:xfrm>
          <a:prstGeom prst="rect">
            <a:avLst/>
          </a:prstGeom>
        </p:spPr>
      </p:pic>
      <p:sp>
        <p:nvSpPr>
          <p:cNvPr id="4" name="TextBox 3">
            <a:extLst>
              <a:ext uri="{FF2B5EF4-FFF2-40B4-BE49-F238E27FC236}">
                <a16:creationId xmlns:a16="http://schemas.microsoft.com/office/drawing/2014/main" id="{922C41B4-9456-3FB3-FDF5-FD46944026D3}"/>
              </a:ext>
            </a:extLst>
          </p:cNvPr>
          <p:cNvSpPr txBox="1"/>
          <p:nvPr/>
        </p:nvSpPr>
        <p:spPr>
          <a:xfrm>
            <a:off x="376390" y="1235880"/>
            <a:ext cx="5343371" cy="5047536"/>
          </a:xfrm>
          <a:prstGeom prst="rect">
            <a:avLst/>
          </a:prstGeom>
          <a:noFill/>
        </p:spPr>
        <p:txBody>
          <a:bodyPr wrap="square" rtlCol="0">
            <a:spAutoFit/>
          </a:bodyPr>
          <a:lstStyle/>
          <a:p>
            <a:r>
              <a:rPr lang="en-GB" sz="1600" dirty="0">
                <a:effectLst/>
                <a:latin typeface="Helvetica" pitchFamily="2" charset="0"/>
              </a:rPr>
              <a:t>On the right is an example of how you can expect tabulations in the report to be presented. In this case the table was preceded by the commentary:</a:t>
            </a:r>
          </a:p>
          <a:p>
            <a:endParaRPr lang="en-GB" sz="1600" dirty="0">
              <a:effectLst/>
              <a:latin typeface="Helvetica" pitchFamily="2" charset="0"/>
            </a:endParaRPr>
          </a:p>
          <a:p>
            <a:r>
              <a:rPr lang="en-GB" sz="1600" i="1" dirty="0">
                <a:effectLst/>
                <a:latin typeface="Helvetica" pitchFamily="2" charset="0"/>
              </a:rPr>
              <a:t>"It is of interest to note how the responses to the above 'future wellbeing' question varies by some key classification questions” </a:t>
            </a:r>
          </a:p>
          <a:p>
            <a:endParaRPr lang="en-GB" sz="1600" i="1" dirty="0">
              <a:latin typeface="Helvetica" pitchFamily="2" charset="0"/>
            </a:endParaRPr>
          </a:p>
          <a:p>
            <a:r>
              <a:rPr lang="en-GB" sz="1600" dirty="0">
                <a:effectLst/>
                <a:latin typeface="Helvetica" pitchFamily="2" charset="0"/>
              </a:rPr>
              <a:t>and was followed by the comment:</a:t>
            </a:r>
          </a:p>
          <a:p>
            <a:endParaRPr lang="en-GB" sz="1600" dirty="0">
              <a:effectLst/>
              <a:latin typeface="Helvetica" pitchFamily="2" charset="0"/>
            </a:endParaRPr>
          </a:p>
          <a:p>
            <a:r>
              <a:rPr lang="en-GB" sz="1600" dirty="0">
                <a:effectLst/>
                <a:latin typeface="Helvetica" pitchFamily="2" charset="0"/>
              </a:rPr>
              <a:t>"</a:t>
            </a:r>
            <a:r>
              <a:rPr lang="en-GB" sz="1600" i="1" dirty="0">
                <a:effectLst/>
                <a:latin typeface="Helvetica" pitchFamily="2" charset="0"/>
              </a:rPr>
              <a:t>It is encouraging that the younger respondents are more optimistic...”</a:t>
            </a:r>
          </a:p>
          <a:p>
            <a:endParaRPr lang="en-GB" sz="1600" i="1" dirty="0">
              <a:effectLst/>
              <a:latin typeface="Helvetica" pitchFamily="2" charset="0"/>
            </a:endParaRPr>
          </a:p>
          <a:p>
            <a:r>
              <a:rPr lang="en-GB" sz="1600" dirty="0">
                <a:effectLst/>
                <a:latin typeface="Helvetica" pitchFamily="2" charset="0"/>
              </a:rPr>
              <a:t>This is a small section of a much bigger report, for the full report please click </a:t>
            </a:r>
            <a:r>
              <a:rPr lang="en-GB" sz="1600" dirty="0">
                <a:effectLst/>
                <a:latin typeface="Helvetica" pitchFamily="2" charset="0"/>
                <a:hlinkClick r:id="rId4"/>
              </a:rPr>
              <a:t>here</a:t>
            </a:r>
            <a:endParaRPr lang="en-GB" sz="1600" dirty="0">
              <a:effectLst/>
              <a:latin typeface="Helvetica" pitchFamily="2" charset="0"/>
            </a:endParaRPr>
          </a:p>
          <a:p>
            <a:endParaRPr lang="en-GB" sz="1600" dirty="0">
              <a:effectLst/>
              <a:latin typeface="Helvetica" pitchFamily="2" charset="0"/>
            </a:endParaRPr>
          </a:p>
          <a:p>
            <a:r>
              <a:rPr lang="en-GB" sz="1600" dirty="0">
                <a:effectLst/>
                <a:latin typeface="Helvetica" pitchFamily="2" charset="0"/>
              </a:rPr>
              <a:t>The research team for the example on the right is the exact same as the research team </a:t>
            </a:r>
            <a:r>
              <a:rPr lang="en-GB" sz="1600" dirty="0" err="1">
                <a:effectLst/>
                <a:latin typeface="Helvetica" pitchFamily="2" charset="0"/>
              </a:rPr>
              <a:t>forthis</a:t>
            </a:r>
            <a:r>
              <a:rPr lang="en-GB" sz="1600" dirty="0">
                <a:latin typeface="Helvetica" pitchFamily="2" charset="0"/>
              </a:rPr>
              <a:t> </a:t>
            </a:r>
            <a:r>
              <a:rPr lang="en-GB" sz="1600" dirty="0">
                <a:effectLst/>
                <a:latin typeface="Helvetica" pitchFamily="2" charset="0"/>
              </a:rPr>
              <a:t>Time to Account project.</a:t>
            </a:r>
          </a:p>
          <a:p>
            <a:endParaRPr lang="en-US" dirty="0"/>
          </a:p>
        </p:txBody>
      </p:sp>
    </p:spTree>
    <p:extLst>
      <p:ext uri="{BB962C8B-B14F-4D97-AF65-F5344CB8AC3E}">
        <p14:creationId xmlns:p14="http://schemas.microsoft.com/office/powerpoint/2010/main" val="122392997"/>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8873D23-2DCF-4B31-A009-95721C06E8E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C13EF075-D4EF-4929-ADBC-91B27DA1995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
          </a:p>
        </p:txBody>
      </p:sp>
      <p:grpSp>
        <p:nvGrpSpPr>
          <p:cNvPr id="12" name="Group 11">
            <a:extLst>
              <a:ext uri="{FF2B5EF4-FFF2-40B4-BE49-F238E27FC236}">
                <a16:creationId xmlns:a16="http://schemas.microsoft.com/office/drawing/2014/main" id="{DAA26DFA-AAB2-4973-9C17-16D587C7B198}"/>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1863" y="508838"/>
            <a:ext cx="5217958" cy="6239661"/>
            <a:chOff x="-19221" y="251144"/>
            <a:chExt cx="5217958" cy="6239661"/>
          </a:xfrm>
        </p:grpSpPr>
        <p:sp>
          <p:nvSpPr>
            <p:cNvPr id="13" name="Freeform: Shape 12">
              <a:extLst>
                <a:ext uri="{FF2B5EF4-FFF2-40B4-BE49-F238E27FC236}">
                  <a16:creationId xmlns:a16="http://schemas.microsoft.com/office/drawing/2014/main" id="{3F407F11-7321-4BF6-8536-CCE8E34245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1" y="251144"/>
              <a:ext cx="5187198" cy="6239661"/>
            </a:xfrm>
            <a:custGeom>
              <a:avLst/>
              <a:gdLst>
                <a:gd name="connsiteX0" fmla="*/ 2011811 w 5187198"/>
                <a:gd name="connsiteY0" fmla="*/ 4 h 6239661"/>
                <a:gd name="connsiteX1" fmla="*/ 2617011 w 5187198"/>
                <a:gd name="connsiteY1" fmla="*/ 70590 h 6239661"/>
                <a:gd name="connsiteX2" fmla="*/ 2690321 w 5187198"/>
                <a:gd name="connsiteY2" fmla="*/ 88146 h 6239661"/>
                <a:gd name="connsiteX3" fmla="*/ 2726863 w 5187198"/>
                <a:gd name="connsiteY3" fmla="*/ 97127 h 6239661"/>
                <a:gd name="connsiteX4" fmla="*/ 2762951 w 5187198"/>
                <a:gd name="connsiteY4" fmla="*/ 107375 h 6239661"/>
                <a:gd name="connsiteX5" fmla="*/ 2834843 w 5187198"/>
                <a:gd name="connsiteY5" fmla="*/ 128493 h 6239661"/>
                <a:gd name="connsiteX6" fmla="*/ 2906574 w 5187198"/>
                <a:gd name="connsiteY6" fmla="*/ 151076 h 6239661"/>
                <a:gd name="connsiteX7" fmla="*/ 3049504 w 5187198"/>
                <a:gd name="connsiteY7" fmla="*/ 202124 h 6239661"/>
                <a:gd name="connsiteX8" fmla="*/ 3189518 w 5187198"/>
                <a:gd name="connsiteY8" fmla="*/ 260159 h 6239661"/>
                <a:gd name="connsiteX9" fmla="*/ 3326048 w 5187198"/>
                <a:gd name="connsiteY9" fmla="*/ 325143 h 6239661"/>
                <a:gd name="connsiteX10" fmla="*/ 3459166 w 5187198"/>
                <a:gd name="connsiteY10" fmla="*/ 395936 h 6239661"/>
                <a:gd name="connsiteX11" fmla="*/ 3588578 w 5187198"/>
                <a:gd name="connsiteY11" fmla="*/ 472343 h 6239661"/>
                <a:gd name="connsiteX12" fmla="*/ 3651864 w 5187198"/>
                <a:gd name="connsiteY12" fmla="*/ 512600 h 6239661"/>
                <a:gd name="connsiteX13" fmla="*/ 3714514 w 5187198"/>
                <a:gd name="connsiteY13" fmla="*/ 553499 h 6239661"/>
                <a:gd name="connsiteX14" fmla="*/ 4181221 w 5187198"/>
                <a:gd name="connsiteY14" fmla="*/ 922912 h 6239661"/>
                <a:gd name="connsiteX15" fmla="*/ 4582963 w 5187198"/>
                <a:gd name="connsiteY15" fmla="*/ 1358264 h 6239661"/>
                <a:gd name="connsiteX16" fmla="*/ 4670721 w 5187198"/>
                <a:gd name="connsiteY16" fmla="*/ 1477644 h 6239661"/>
                <a:gd name="connsiteX17" fmla="*/ 4752378 w 5187198"/>
                <a:gd name="connsiteY17" fmla="*/ 1601187 h 6239661"/>
                <a:gd name="connsiteX18" fmla="*/ 4772168 w 5187198"/>
                <a:gd name="connsiteY18" fmla="*/ 1632456 h 6239661"/>
                <a:gd name="connsiteX19" fmla="*/ 4782117 w 5187198"/>
                <a:gd name="connsiteY19" fmla="*/ 1648104 h 6239661"/>
                <a:gd name="connsiteX20" fmla="*/ 4791381 w 5187198"/>
                <a:gd name="connsiteY20" fmla="*/ 1664150 h 6239661"/>
                <a:gd name="connsiteX21" fmla="*/ 4828190 w 5187198"/>
                <a:gd name="connsiteY21" fmla="*/ 1728379 h 6239661"/>
                <a:gd name="connsiteX22" fmla="*/ 4864832 w 5187198"/>
                <a:gd name="connsiteY22" fmla="*/ 1792796 h 6239661"/>
                <a:gd name="connsiteX23" fmla="*/ 4899201 w 5187198"/>
                <a:gd name="connsiteY23" fmla="*/ 1858342 h 6239661"/>
                <a:gd name="connsiteX24" fmla="*/ 4933266 w 5187198"/>
                <a:gd name="connsiteY24" fmla="*/ 1924155 h 6239661"/>
                <a:gd name="connsiteX25" fmla="*/ 4964403 w 5187198"/>
                <a:gd name="connsiteY25" fmla="*/ 1991384 h 6239661"/>
                <a:gd name="connsiteX26" fmla="*/ 4995019 w 5187198"/>
                <a:gd name="connsiteY26" fmla="*/ 2058823 h 6239661"/>
                <a:gd name="connsiteX27" fmla="*/ 5021999 w 5187198"/>
                <a:gd name="connsiteY27" fmla="*/ 2127723 h 6239661"/>
                <a:gd name="connsiteX28" fmla="*/ 5048321 w 5187198"/>
                <a:gd name="connsiteY28" fmla="*/ 2196908 h 6239661"/>
                <a:gd name="connsiteX29" fmla="*/ 5070546 w 5187198"/>
                <a:gd name="connsiteY29" fmla="*/ 2267547 h 6239661"/>
                <a:gd name="connsiteX30" fmla="*/ 5092171 w 5187198"/>
                <a:gd name="connsiteY30" fmla="*/ 2338256 h 6239661"/>
                <a:gd name="connsiteX31" fmla="*/ 5110305 w 5187198"/>
                <a:gd name="connsiteY31" fmla="*/ 2409886 h 6239661"/>
                <a:gd name="connsiteX32" fmla="*/ 5186393 w 5187198"/>
                <a:gd name="connsiteY32" fmla="*/ 2992022 h 6239661"/>
                <a:gd name="connsiteX33" fmla="*/ 5149045 w 5187198"/>
                <a:gd name="connsiteY33" fmla="*/ 3571816 h 6239661"/>
                <a:gd name="connsiteX34" fmla="*/ 5126572 w 5187198"/>
                <a:gd name="connsiteY34" fmla="*/ 3714520 h 6239661"/>
                <a:gd name="connsiteX35" fmla="*/ 5099067 w 5187198"/>
                <a:gd name="connsiteY35" fmla="*/ 3856108 h 6239661"/>
                <a:gd name="connsiteX36" fmla="*/ 5095699 w 5187198"/>
                <a:gd name="connsiteY36" fmla="*/ 3873868 h 6239661"/>
                <a:gd name="connsiteX37" fmla="*/ 5091573 w 5187198"/>
                <a:gd name="connsiteY37" fmla="*/ 3891426 h 6239661"/>
                <a:gd name="connsiteX38" fmla="*/ 5083324 w 5187198"/>
                <a:gd name="connsiteY38" fmla="*/ 3926541 h 6239661"/>
                <a:gd name="connsiteX39" fmla="*/ 5067256 w 5187198"/>
                <a:gd name="connsiteY39" fmla="*/ 3996889 h 6239661"/>
                <a:gd name="connsiteX40" fmla="*/ 5059194 w 5187198"/>
                <a:gd name="connsiteY40" fmla="*/ 4032171 h 6239661"/>
                <a:gd name="connsiteX41" fmla="*/ 5049522 w 5187198"/>
                <a:gd name="connsiteY41" fmla="*/ 4067833 h 6239661"/>
                <a:gd name="connsiteX42" fmla="*/ 5040067 w 5187198"/>
                <a:gd name="connsiteY42" fmla="*/ 4103553 h 6239661"/>
                <a:gd name="connsiteX43" fmla="*/ 5028960 w 5187198"/>
                <a:gd name="connsiteY43" fmla="*/ 4138946 h 6239661"/>
                <a:gd name="connsiteX44" fmla="*/ 4917351 w 5187198"/>
                <a:gd name="connsiteY44" fmla="*/ 4417041 h 6239661"/>
                <a:gd name="connsiteX45" fmla="*/ 4756163 w 5187198"/>
                <a:gd name="connsiteY45" fmla="*/ 4676402 h 6239661"/>
                <a:gd name="connsiteX46" fmla="*/ 4322493 w 5187198"/>
                <a:gd name="connsiteY46" fmla="*/ 5105604 h 6239661"/>
                <a:gd name="connsiteX47" fmla="*/ 3840510 w 5187198"/>
                <a:gd name="connsiteY47" fmla="*/ 5429590 h 6239661"/>
                <a:gd name="connsiteX48" fmla="*/ 3606447 w 5187198"/>
                <a:gd name="connsiteY48" fmla="*/ 5572862 h 6239661"/>
                <a:gd name="connsiteX49" fmla="*/ 3488814 w 5187198"/>
                <a:gd name="connsiteY49" fmla="*/ 5647178 h 6239661"/>
                <a:gd name="connsiteX50" fmla="*/ 3365864 w 5187198"/>
                <a:gd name="connsiteY50" fmla="*/ 5722735 h 6239661"/>
                <a:gd name="connsiteX51" fmla="*/ 2839486 w 5187198"/>
                <a:gd name="connsiteY51" fmla="*/ 5999120 h 6239661"/>
                <a:gd name="connsiteX52" fmla="*/ 2242423 w 5187198"/>
                <a:gd name="connsiteY52" fmla="*/ 6192346 h 6239661"/>
                <a:gd name="connsiteX53" fmla="*/ 1589380 w 5187198"/>
                <a:gd name="connsiteY53" fmla="*/ 6230657 h 6239661"/>
                <a:gd name="connsiteX54" fmla="*/ 1548244 w 5187198"/>
                <a:gd name="connsiteY54" fmla="*/ 6226706 h 6239661"/>
                <a:gd name="connsiteX55" fmla="*/ 1507348 w 5187198"/>
                <a:gd name="connsiteY55" fmla="*/ 6221428 h 6239661"/>
                <a:gd name="connsiteX56" fmla="*/ 1466401 w 5187198"/>
                <a:gd name="connsiteY56" fmla="*/ 6215904 h 6239661"/>
                <a:gd name="connsiteX57" fmla="*/ 1425773 w 5187198"/>
                <a:gd name="connsiteY57" fmla="*/ 6209191 h 6239661"/>
                <a:gd name="connsiteX58" fmla="*/ 1344960 w 5187198"/>
                <a:gd name="connsiteY58" fmla="*/ 6193681 h 6239661"/>
                <a:gd name="connsiteX59" fmla="*/ 1265007 w 5187198"/>
                <a:gd name="connsiteY59" fmla="*/ 6175388 h 6239661"/>
                <a:gd name="connsiteX60" fmla="*/ 1225415 w 5187198"/>
                <a:gd name="connsiteY60" fmla="*/ 6165243 h 6239661"/>
                <a:gd name="connsiteX61" fmla="*/ 1186567 w 5187198"/>
                <a:gd name="connsiteY61" fmla="*/ 6154486 h 6239661"/>
                <a:gd name="connsiteX62" fmla="*/ 1111158 w 5187198"/>
                <a:gd name="connsiteY62" fmla="*/ 6130918 h 6239661"/>
                <a:gd name="connsiteX63" fmla="*/ 1035915 w 5187198"/>
                <a:gd name="connsiteY63" fmla="*/ 6107163 h 6239661"/>
                <a:gd name="connsiteX64" fmla="*/ 961579 w 5187198"/>
                <a:gd name="connsiteY64" fmla="*/ 6079594 h 6239661"/>
                <a:gd name="connsiteX65" fmla="*/ 395297 w 5187198"/>
                <a:gd name="connsiteY65" fmla="*/ 5792812 h 6239661"/>
                <a:gd name="connsiteX66" fmla="*/ 265239 w 5187198"/>
                <a:gd name="connsiteY66" fmla="*/ 5701511 h 6239661"/>
                <a:gd name="connsiteX67" fmla="*/ 233756 w 5187198"/>
                <a:gd name="connsiteY67" fmla="*/ 5677542 h 6239661"/>
                <a:gd name="connsiteX68" fmla="*/ 202800 w 5187198"/>
                <a:gd name="connsiteY68" fmla="*/ 5652902 h 6239661"/>
                <a:gd name="connsiteX69" fmla="*/ 140918 w 5187198"/>
                <a:gd name="connsiteY69" fmla="*/ 5603515 h 6239661"/>
                <a:gd name="connsiteX70" fmla="*/ 110625 w 5187198"/>
                <a:gd name="connsiteY70" fmla="*/ 5578127 h 6239661"/>
                <a:gd name="connsiteX71" fmla="*/ 95631 w 5187198"/>
                <a:gd name="connsiteY71" fmla="*/ 5565299 h 6239661"/>
                <a:gd name="connsiteX72" fmla="*/ 81966 w 5187198"/>
                <a:gd name="connsiteY72" fmla="*/ 5550973 h 6239661"/>
                <a:gd name="connsiteX73" fmla="*/ 27991 w 5187198"/>
                <a:gd name="connsiteY73" fmla="*/ 5493272 h 6239661"/>
                <a:gd name="connsiteX74" fmla="*/ 1454 w 5187198"/>
                <a:gd name="connsiteY74" fmla="*/ 5464252 h 6239661"/>
                <a:gd name="connsiteX75" fmla="*/ 0 w 5187198"/>
                <a:gd name="connsiteY75" fmla="*/ 5462518 h 6239661"/>
                <a:gd name="connsiteX76" fmla="*/ 0 w 5187198"/>
                <a:gd name="connsiteY76" fmla="*/ 4720187 h 6239661"/>
                <a:gd name="connsiteX77" fmla="*/ 109684 w 5187198"/>
                <a:gd name="connsiteY77" fmla="*/ 4836724 h 6239661"/>
                <a:gd name="connsiteX78" fmla="*/ 306959 w 5187198"/>
                <a:gd name="connsiteY78" fmla="*/ 5007200 h 6239661"/>
                <a:gd name="connsiteX79" fmla="*/ 358101 w 5187198"/>
                <a:gd name="connsiteY79" fmla="*/ 5046057 h 6239661"/>
                <a:gd name="connsiteX80" fmla="*/ 383328 w 5187198"/>
                <a:gd name="connsiteY80" fmla="*/ 5065684 h 6239661"/>
                <a:gd name="connsiteX81" fmla="*/ 409503 w 5187198"/>
                <a:gd name="connsiteY81" fmla="*/ 5083942 h 6239661"/>
                <a:gd name="connsiteX82" fmla="*/ 461889 w 5187198"/>
                <a:gd name="connsiteY82" fmla="*/ 5119888 h 6239661"/>
                <a:gd name="connsiteX83" fmla="*/ 474883 w 5187198"/>
                <a:gd name="connsiteY83" fmla="*/ 5128933 h 6239661"/>
                <a:gd name="connsiteX84" fmla="*/ 486410 w 5187198"/>
                <a:gd name="connsiteY84" fmla="*/ 5139557 h 6239661"/>
                <a:gd name="connsiteX85" fmla="*/ 510852 w 5187198"/>
                <a:gd name="connsiteY85" fmla="*/ 5159089 h 6239661"/>
                <a:gd name="connsiteX86" fmla="*/ 560653 w 5187198"/>
                <a:gd name="connsiteY86" fmla="*/ 5196893 h 6239661"/>
                <a:gd name="connsiteX87" fmla="*/ 585485 w 5187198"/>
                <a:gd name="connsiteY87" fmla="*/ 5215834 h 6239661"/>
                <a:gd name="connsiteX88" fmla="*/ 610707 w 5187198"/>
                <a:gd name="connsiteY88" fmla="*/ 5234185 h 6239661"/>
                <a:gd name="connsiteX89" fmla="*/ 714768 w 5187198"/>
                <a:gd name="connsiteY89" fmla="*/ 5303103 h 6239661"/>
                <a:gd name="connsiteX90" fmla="*/ 1166634 w 5187198"/>
                <a:gd name="connsiteY90" fmla="*/ 5513322 h 6239661"/>
                <a:gd name="connsiteX91" fmla="*/ 1225991 w 5187198"/>
                <a:gd name="connsiteY91" fmla="*/ 5533632 h 6239661"/>
                <a:gd name="connsiteX92" fmla="*/ 1286680 w 5187198"/>
                <a:gd name="connsiteY92" fmla="*/ 5550705 h 6239661"/>
                <a:gd name="connsiteX93" fmla="*/ 1347310 w 5187198"/>
                <a:gd name="connsiteY93" fmla="*/ 5567995 h 6239661"/>
                <a:gd name="connsiteX94" fmla="*/ 1377002 w 5187198"/>
                <a:gd name="connsiteY94" fmla="*/ 5575719 h 6239661"/>
                <a:gd name="connsiteX95" fmla="*/ 1406328 w 5187198"/>
                <a:gd name="connsiteY95" fmla="*/ 5582649 h 6239661"/>
                <a:gd name="connsiteX96" fmla="*/ 1465060 w 5187198"/>
                <a:gd name="connsiteY96" fmla="*/ 5594909 h 6239661"/>
                <a:gd name="connsiteX97" fmla="*/ 1523881 w 5187198"/>
                <a:gd name="connsiteY97" fmla="*/ 5605105 h 6239661"/>
                <a:gd name="connsiteX98" fmla="*/ 1553325 w 5187198"/>
                <a:gd name="connsiteY98" fmla="*/ 5609865 h 6239661"/>
                <a:gd name="connsiteX99" fmla="*/ 1582813 w 5187198"/>
                <a:gd name="connsiteY99" fmla="*/ 5613593 h 6239661"/>
                <a:gd name="connsiteX100" fmla="*/ 1612301 w 5187198"/>
                <a:gd name="connsiteY100" fmla="*/ 5617321 h 6239661"/>
                <a:gd name="connsiteX101" fmla="*/ 1641863 w 5187198"/>
                <a:gd name="connsiteY101" fmla="*/ 5619910 h 6239661"/>
                <a:gd name="connsiteX102" fmla="*/ 2117508 w 5187198"/>
                <a:gd name="connsiteY102" fmla="*/ 5595156 h 6239661"/>
                <a:gd name="connsiteX103" fmla="*/ 2597368 w 5187198"/>
                <a:gd name="connsiteY103" fmla="*/ 5447381 h 6239661"/>
                <a:gd name="connsiteX104" fmla="*/ 3082968 w 5187198"/>
                <a:gd name="connsiteY104" fmla="*/ 5223245 h 6239661"/>
                <a:gd name="connsiteX105" fmla="*/ 3334855 w 5187198"/>
                <a:gd name="connsiteY105" fmla="*/ 5097383 h 6239661"/>
                <a:gd name="connsiteX106" fmla="*/ 3599509 w 5187198"/>
                <a:gd name="connsiteY106" fmla="*/ 4976217 h 6239661"/>
                <a:gd name="connsiteX107" fmla="*/ 4112002 w 5187198"/>
                <a:gd name="connsiteY107" fmla="*/ 4766359 h 6239661"/>
                <a:gd name="connsiteX108" fmla="*/ 4348983 w 5187198"/>
                <a:gd name="connsiteY108" fmla="*/ 4649833 h 6239661"/>
                <a:gd name="connsiteX109" fmla="*/ 4560505 w 5187198"/>
                <a:gd name="connsiteY109" fmla="*/ 4501564 h 6239661"/>
                <a:gd name="connsiteX110" fmla="*/ 4731963 w 5187198"/>
                <a:gd name="connsiteY110" fmla="*/ 4309870 h 6239661"/>
                <a:gd name="connsiteX111" fmla="*/ 4852344 w 5187198"/>
                <a:gd name="connsiteY111" fmla="*/ 4078640 h 6239661"/>
                <a:gd name="connsiteX112" fmla="*/ 4863972 w 5187198"/>
                <a:gd name="connsiteY112" fmla="*/ 4047790 h 6239661"/>
                <a:gd name="connsiteX113" fmla="*/ 4874144 w 5187198"/>
                <a:gd name="connsiteY113" fmla="*/ 4016320 h 6239661"/>
                <a:gd name="connsiteX114" fmla="*/ 4884127 w 5187198"/>
                <a:gd name="connsiteY114" fmla="*/ 3984682 h 6239661"/>
                <a:gd name="connsiteX115" fmla="*/ 4892800 w 5187198"/>
                <a:gd name="connsiteY115" fmla="*/ 3951883 h 6239661"/>
                <a:gd name="connsiteX116" fmla="*/ 4909526 w 5187198"/>
                <a:gd name="connsiteY116" fmla="*/ 3886001 h 6239661"/>
                <a:gd name="connsiteX117" fmla="*/ 4917687 w 5187198"/>
                <a:gd name="connsiteY117" fmla="*/ 3852948 h 6239661"/>
                <a:gd name="connsiteX118" fmla="*/ 4921768 w 5187198"/>
                <a:gd name="connsiteY118" fmla="*/ 3836422 h 6239661"/>
                <a:gd name="connsiteX119" fmla="*/ 4924845 w 5187198"/>
                <a:gd name="connsiteY119" fmla="*/ 3819742 h 6239661"/>
                <a:gd name="connsiteX120" fmla="*/ 4948230 w 5187198"/>
                <a:gd name="connsiteY120" fmla="*/ 3685744 h 6239661"/>
                <a:gd name="connsiteX121" fmla="*/ 4962782 w 5187198"/>
                <a:gd name="connsiteY121" fmla="*/ 3550540 h 6239661"/>
                <a:gd name="connsiteX122" fmla="*/ 4939468 w 5187198"/>
                <a:gd name="connsiteY122" fmla="*/ 3010249 h 6239661"/>
                <a:gd name="connsiteX123" fmla="*/ 4816901 w 5187198"/>
                <a:gd name="connsiteY123" fmla="*/ 2488224 h 6239661"/>
                <a:gd name="connsiteX124" fmla="*/ 4797005 w 5187198"/>
                <a:gd name="connsiteY124" fmla="*/ 2424470 h 6239661"/>
                <a:gd name="connsiteX125" fmla="*/ 4774433 w 5187198"/>
                <a:gd name="connsiteY125" fmla="*/ 2361620 h 6239661"/>
                <a:gd name="connsiteX126" fmla="*/ 4752459 w 5187198"/>
                <a:gd name="connsiteY126" fmla="*/ 2298700 h 6239661"/>
                <a:gd name="connsiteX127" fmla="*/ 4728083 w 5187198"/>
                <a:gd name="connsiteY127" fmla="*/ 2236526 h 6239661"/>
                <a:gd name="connsiteX128" fmla="*/ 4704471 w 5187198"/>
                <a:gd name="connsiteY128" fmla="*/ 2174095 h 6239661"/>
                <a:gd name="connsiteX129" fmla="*/ 4678399 w 5187198"/>
                <a:gd name="connsiteY129" fmla="*/ 2112626 h 6239661"/>
                <a:gd name="connsiteX130" fmla="*/ 4652601 w 5187198"/>
                <a:gd name="connsiteY130" fmla="*/ 2050999 h 6239661"/>
                <a:gd name="connsiteX131" fmla="*/ 4624205 w 5187198"/>
                <a:gd name="connsiteY131" fmla="*/ 1990415 h 6239661"/>
                <a:gd name="connsiteX132" fmla="*/ 4595398 w 5187198"/>
                <a:gd name="connsiteY132" fmla="*/ 1930069 h 6239661"/>
                <a:gd name="connsiteX133" fmla="*/ 4563827 w 5187198"/>
                <a:gd name="connsiteY133" fmla="*/ 1870952 h 6239661"/>
                <a:gd name="connsiteX134" fmla="*/ 4531433 w 5187198"/>
                <a:gd name="connsiteY134" fmla="*/ 1812311 h 6239661"/>
                <a:gd name="connsiteX135" fmla="*/ 4523315 w 5187198"/>
                <a:gd name="connsiteY135" fmla="*/ 1797616 h 6239661"/>
                <a:gd name="connsiteX136" fmla="*/ 4514482 w 5187198"/>
                <a:gd name="connsiteY136" fmla="*/ 1783425 h 6239661"/>
                <a:gd name="connsiteX137" fmla="*/ 4496845 w 5187198"/>
                <a:gd name="connsiteY137" fmla="*/ 1754936 h 6239661"/>
                <a:gd name="connsiteX138" fmla="*/ 4461463 w 5187198"/>
                <a:gd name="connsiteY138" fmla="*/ 1697929 h 6239661"/>
                <a:gd name="connsiteX139" fmla="*/ 4452660 w 5187198"/>
                <a:gd name="connsiteY139" fmla="*/ 1683629 h 6239661"/>
                <a:gd name="connsiteX140" fmla="*/ 4443141 w 5187198"/>
                <a:gd name="connsiteY140" fmla="*/ 1669834 h 6239661"/>
                <a:gd name="connsiteX141" fmla="*/ 4424241 w 5187198"/>
                <a:gd name="connsiteY141" fmla="*/ 1642166 h 6239661"/>
                <a:gd name="connsiteX142" fmla="*/ 4346886 w 5187198"/>
                <a:gd name="connsiteY142" fmla="*/ 1532412 h 6239661"/>
                <a:gd name="connsiteX143" fmla="*/ 3985497 w 5187198"/>
                <a:gd name="connsiteY143" fmla="*/ 1134649 h 6239661"/>
                <a:gd name="connsiteX144" fmla="*/ 3545665 w 5187198"/>
                <a:gd name="connsiteY144" fmla="*/ 825877 h 6239661"/>
                <a:gd name="connsiteX145" fmla="*/ 3486190 w 5187198"/>
                <a:gd name="connsiteY145" fmla="*/ 794756 h 6239661"/>
                <a:gd name="connsiteX146" fmla="*/ 3426182 w 5187198"/>
                <a:gd name="connsiteY146" fmla="*/ 764765 h 6239661"/>
                <a:gd name="connsiteX147" fmla="*/ 3365044 w 5187198"/>
                <a:gd name="connsiteY147" fmla="*/ 737255 h 6239661"/>
                <a:gd name="connsiteX148" fmla="*/ 3334529 w 5187198"/>
                <a:gd name="connsiteY148" fmla="*/ 723514 h 6239661"/>
                <a:gd name="connsiteX149" fmla="*/ 3303733 w 5187198"/>
                <a:gd name="connsiteY149" fmla="*/ 710395 h 6239661"/>
                <a:gd name="connsiteX150" fmla="*/ 3179033 w 5187198"/>
                <a:gd name="connsiteY150" fmla="*/ 662259 h 6239661"/>
                <a:gd name="connsiteX151" fmla="*/ 3052408 w 5187198"/>
                <a:gd name="connsiteY151" fmla="*/ 620447 h 6239661"/>
                <a:gd name="connsiteX152" fmla="*/ 2924325 w 5187198"/>
                <a:gd name="connsiteY152" fmla="*/ 584505 h 6239661"/>
                <a:gd name="connsiteX153" fmla="*/ 2859667 w 5187198"/>
                <a:gd name="connsiteY153" fmla="*/ 569266 h 6239661"/>
                <a:gd name="connsiteX154" fmla="*/ 2795226 w 5187198"/>
                <a:gd name="connsiteY154" fmla="*/ 554085 h 6239661"/>
                <a:gd name="connsiteX155" fmla="*/ 2729702 w 5187198"/>
                <a:gd name="connsiteY155" fmla="*/ 540354 h 6239661"/>
                <a:gd name="connsiteX156" fmla="*/ 2663758 w 5187198"/>
                <a:gd name="connsiteY156" fmla="*/ 527322 h 6239661"/>
                <a:gd name="connsiteX157" fmla="*/ 2630927 w 5187198"/>
                <a:gd name="connsiteY157" fmla="*/ 520495 h 6239661"/>
                <a:gd name="connsiteX158" fmla="*/ 2597965 w 5187198"/>
                <a:gd name="connsiteY158" fmla="*/ 515024 h 6239661"/>
                <a:gd name="connsiteX159" fmla="*/ 2532205 w 5187198"/>
                <a:gd name="connsiteY159" fmla="*/ 503895 h 6239661"/>
                <a:gd name="connsiteX160" fmla="*/ 2010064 w 5187198"/>
                <a:gd name="connsiteY160" fmla="*/ 452552 h 6239661"/>
                <a:gd name="connsiteX161" fmla="*/ 1494552 w 5187198"/>
                <a:gd name="connsiteY161" fmla="*/ 485055 h 6239661"/>
                <a:gd name="connsiteX162" fmla="*/ 1366896 w 5187198"/>
                <a:gd name="connsiteY162" fmla="*/ 509389 h 6239661"/>
                <a:gd name="connsiteX163" fmla="*/ 1240175 w 5187198"/>
                <a:gd name="connsiteY163" fmla="*/ 541045 h 6239661"/>
                <a:gd name="connsiteX164" fmla="*/ 1177438 w 5187198"/>
                <a:gd name="connsiteY164" fmla="*/ 560170 h 6239661"/>
                <a:gd name="connsiteX165" fmla="*/ 1145987 w 5187198"/>
                <a:gd name="connsiteY165" fmla="*/ 569826 h 6239661"/>
                <a:gd name="connsiteX166" fmla="*/ 1130315 w 5187198"/>
                <a:gd name="connsiteY166" fmla="*/ 574669 h 6239661"/>
                <a:gd name="connsiteX167" fmla="*/ 1114873 w 5187198"/>
                <a:gd name="connsiteY167" fmla="*/ 580384 h 6239661"/>
                <a:gd name="connsiteX168" fmla="*/ 1052839 w 5187198"/>
                <a:gd name="connsiteY168" fmla="*/ 602943 h 6239661"/>
                <a:gd name="connsiteX169" fmla="*/ 991135 w 5187198"/>
                <a:gd name="connsiteY169" fmla="*/ 626866 h 6239661"/>
                <a:gd name="connsiteX170" fmla="*/ 930179 w 5187198"/>
                <a:gd name="connsiteY170" fmla="*/ 653191 h 6239661"/>
                <a:gd name="connsiteX171" fmla="*/ 869768 w 5187198"/>
                <a:gd name="connsiteY171" fmla="*/ 680937 h 6239661"/>
                <a:gd name="connsiteX172" fmla="*/ 810085 w 5187198"/>
                <a:gd name="connsiteY172" fmla="*/ 710734 h 6239661"/>
                <a:gd name="connsiteX173" fmla="*/ 751220 w 5187198"/>
                <a:gd name="connsiteY173" fmla="*/ 741794 h 6239661"/>
                <a:gd name="connsiteX174" fmla="*/ 532669 w 5187198"/>
                <a:gd name="connsiteY174" fmla="*/ 881688 h 6239661"/>
                <a:gd name="connsiteX175" fmla="*/ 354185 w 5187198"/>
                <a:gd name="connsiteY175" fmla="*/ 1050286 h 6239661"/>
                <a:gd name="connsiteX176" fmla="*/ 315980 w 5187198"/>
                <a:gd name="connsiteY176" fmla="*/ 1098125 h 6239661"/>
                <a:gd name="connsiteX177" fmla="*/ 280345 w 5187198"/>
                <a:gd name="connsiteY177" fmla="*/ 1149782 h 6239661"/>
                <a:gd name="connsiteX178" fmla="*/ 245890 w 5187198"/>
                <a:gd name="connsiteY178" fmla="*/ 1203959 h 6239661"/>
                <a:gd name="connsiteX179" fmla="*/ 212162 w 5187198"/>
                <a:gd name="connsiteY179" fmla="*/ 1260184 h 6239661"/>
                <a:gd name="connsiteX180" fmla="*/ 80716 w 5187198"/>
                <a:gd name="connsiteY180" fmla="*/ 1502476 h 6239661"/>
                <a:gd name="connsiteX181" fmla="*/ 0 w 5187198"/>
                <a:gd name="connsiteY181" fmla="*/ 1648841 h 6239661"/>
                <a:gd name="connsiteX182" fmla="*/ 0 w 5187198"/>
                <a:gd name="connsiteY182" fmla="*/ 954863 h 6239661"/>
                <a:gd name="connsiteX183" fmla="*/ 43491 w 5187198"/>
                <a:gd name="connsiteY183" fmla="*/ 895513 h 6239661"/>
                <a:gd name="connsiteX184" fmla="*/ 93923 w 5187198"/>
                <a:gd name="connsiteY184" fmla="*/ 834489 h 6239661"/>
                <a:gd name="connsiteX185" fmla="*/ 323465 w 5187198"/>
                <a:gd name="connsiteY185" fmla="*/ 617671 h 6239661"/>
                <a:gd name="connsiteX186" fmla="*/ 574777 w 5187198"/>
                <a:gd name="connsiteY186" fmla="*/ 446794 h 6239661"/>
                <a:gd name="connsiteX187" fmla="*/ 638943 w 5187198"/>
                <a:gd name="connsiteY187" fmla="*/ 408925 h 6239661"/>
                <a:gd name="connsiteX188" fmla="*/ 703505 w 5187198"/>
                <a:gd name="connsiteY188" fmla="*/ 371742 h 6239661"/>
                <a:gd name="connsiteX189" fmla="*/ 769262 w 5187198"/>
                <a:gd name="connsiteY189" fmla="*/ 336154 h 6239661"/>
                <a:gd name="connsiteX190" fmla="*/ 835552 w 5187198"/>
                <a:gd name="connsiteY190" fmla="*/ 301173 h 6239661"/>
                <a:gd name="connsiteX191" fmla="*/ 902979 w 5187198"/>
                <a:gd name="connsiteY191" fmla="*/ 268004 h 6239661"/>
                <a:gd name="connsiteX192" fmla="*/ 971127 w 5187198"/>
                <a:gd name="connsiteY192" fmla="*/ 235607 h 6239661"/>
                <a:gd name="connsiteX193" fmla="*/ 988238 w 5187198"/>
                <a:gd name="connsiteY193" fmla="*/ 227556 h 6239661"/>
                <a:gd name="connsiteX194" fmla="*/ 1005744 w 5187198"/>
                <a:gd name="connsiteY194" fmla="*/ 220191 h 6239661"/>
                <a:gd name="connsiteX195" fmla="*/ 1040729 w 5187198"/>
                <a:gd name="connsiteY195" fmla="*/ 205569 h 6239661"/>
                <a:gd name="connsiteX196" fmla="*/ 1110835 w 5187198"/>
                <a:gd name="connsiteY196" fmla="*/ 176248 h 6239661"/>
                <a:gd name="connsiteX197" fmla="*/ 1254256 w 5187198"/>
                <a:gd name="connsiteY197" fmla="*/ 123796 h 6239661"/>
                <a:gd name="connsiteX198" fmla="*/ 1401310 w 5187198"/>
                <a:gd name="connsiteY198" fmla="*/ 79852 h 6239661"/>
                <a:gd name="connsiteX199" fmla="*/ 2011811 w 5187198"/>
                <a:gd name="connsiteY199" fmla="*/ 4 h 62396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Lst>
              <a:rect l="l" t="t" r="r" b="b"/>
              <a:pathLst>
                <a:path w="5187198" h="6239661">
                  <a:moveTo>
                    <a:pt x="2011811" y="4"/>
                  </a:moveTo>
                  <a:cubicBezTo>
                    <a:pt x="2217306" y="120"/>
                    <a:pt x="2420903" y="25925"/>
                    <a:pt x="2617011" y="70590"/>
                  </a:cubicBezTo>
                  <a:lnTo>
                    <a:pt x="2690321" y="88146"/>
                  </a:lnTo>
                  <a:lnTo>
                    <a:pt x="2726863" y="97127"/>
                  </a:lnTo>
                  <a:lnTo>
                    <a:pt x="2762951" y="107375"/>
                  </a:lnTo>
                  <a:lnTo>
                    <a:pt x="2834843" y="128493"/>
                  </a:lnTo>
                  <a:cubicBezTo>
                    <a:pt x="2858788" y="135605"/>
                    <a:pt x="2882632" y="142226"/>
                    <a:pt x="2906574" y="151076"/>
                  </a:cubicBezTo>
                  <a:cubicBezTo>
                    <a:pt x="2954475" y="167852"/>
                    <a:pt x="3002363" y="183813"/>
                    <a:pt x="3049504" y="202124"/>
                  </a:cubicBezTo>
                  <a:lnTo>
                    <a:pt x="3189518" y="260159"/>
                  </a:lnTo>
                  <a:lnTo>
                    <a:pt x="3326048" y="325143"/>
                  </a:lnTo>
                  <a:cubicBezTo>
                    <a:pt x="3370687" y="348464"/>
                    <a:pt x="3414908" y="372485"/>
                    <a:pt x="3459166" y="395936"/>
                  </a:cubicBezTo>
                  <a:cubicBezTo>
                    <a:pt x="3502947" y="420302"/>
                    <a:pt x="3545491" y="447118"/>
                    <a:pt x="3588578" y="472343"/>
                  </a:cubicBezTo>
                  <a:cubicBezTo>
                    <a:pt x="3610346" y="484551"/>
                    <a:pt x="3630797" y="499072"/>
                    <a:pt x="3651864" y="512600"/>
                  </a:cubicBezTo>
                  <a:lnTo>
                    <a:pt x="3714514" y="553499"/>
                  </a:lnTo>
                  <a:cubicBezTo>
                    <a:pt x="3880005" y="664844"/>
                    <a:pt x="4036083" y="788388"/>
                    <a:pt x="4181221" y="922912"/>
                  </a:cubicBezTo>
                  <a:cubicBezTo>
                    <a:pt x="4326221" y="1057515"/>
                    <a:pt x="4461955" y="1202038"/>
                    <a:pt x="4582963" y="1358264"/>
                  </a:cubicBezTo>
                  <a:cubicBezTo>
                    <a:pt x="4614206" y="1396543"/>
                    <a:pt x="4642091" y="1437400"/>
                    <a:pt x="4670721" y="1477644"/>
                  </a:cubicBezTo>
                  <a:cubicBezTo>
                    <a:pt x="4700172" y="1517414"/>
                    <a:pt x="4725864" y="1559538"/>
                    <a:pt x="4752378" y="1601187"/>
                  </a:cubicBezTo>
                  <a:lnTo>
                    <a:pt x="4772168" y="1632456"/>
                  </a:lnTo>
                  <a:lnTo>
                    <a:pt x="4782117" y="1648104"/>
                  </a:lnTo>
                  <a:lnTo>
                    <a:pt x="4791381" y="1664150"/>
                  </a:lnTo>
                  <a:lnTo>
                    <a:pt x="4828190" y="1728379"/>
                  </a:lnTo>
                  <a:cubicBezTo>
                    <a:pt x="4840266" y="1749930"/>
                    <a:pt x="4853470" y="1770740"/>
                    <a:pt x="4864832" y="1792796"/>
                  </a:cubicBezTo>
                  <a:lnTo>
                    <a:pt x="4899201" y="1858342"/>
                  </a:lnTo>
                  <a:cubicBezTo>
                    <a:pt x="4910484" y="1880260"/>
                    <a:pt x="4922532" y="1901920"/>
                    <a:pt x="4933266" y="1924155"/>
                  </a:cubicBezTo>
                  <a:lnTo>
                    <a:pt x="4964403" y="1991384"/>
                  </a:lnTo>
                  <a:cubicBezTo>
                    <a:pt x="4974618" y="2013829"/>
                    <a:pt x="4985323" y="2036171"/>
                    <a:pt x="4995019" y="2058823"/>
                  </a:cubicBezTo>
                  <a:lnTo>
                    <a:pt x="5021999" y="2127723"/>
                  </a:lnTo>
                  <a:lnTo>
                    <a:pt x="5048321" y="2196908"/>
                  </a:lnTo>
                  <a:lnTo>
                    <a:pt x="5070546" y="2267547"/>
                  </a:lnTo>
                  <a:cubicBezTo>
                    <a:pt x="5078054" y="2291004"/>
                    <a:pt x="5085044" y="2314670"/>
                    <a:pt x="5092171" y="2338256"/>
                  </a:cubicBezTo>
                  <a:cubicBezTo>
                    <a:pt x="5098670" y="2362023"/>
                    <a:pt x="5104296" y="2386019"/>
                    <a:pt x="5110305" y="2409886"/>
                  </a:cubicBezTo>
                  <a:cubicBezTo>
                    <a:pt x="5158097" y="2600976"/>
                    <a:pt x="5182068" y="2797044"/>
                    <a:pt x="5186393" y="2992022"/>
                  </a:cubicBezTo>
                  <a:cubicBezTo>
                    <a:pt x="5191013" y="3187195"/>
                    <a:pt x="5175397" y="3380886"/>
                    <a:pt x="5149045" y="3571816"/>
                  </a:cubicBezTo>
                  <a:cubicBezTo>
                    <a:pt x="5141154" y="3619431"/>
                    <a:pt x="5133539" y="3666889"/>
                    <a:pt x="5126572" y="3714520"/>
                  </a:cubicBezTo>
                  <a:cubicBezTo>
                    <a:pt x="5117276" y="3761759"/>
                    <a:pt x="5107793" y="3808831"/>
                    <a:pt x="5099067" y="3856108"/>
                  </a:cubicBezTo>
                  <a:lnTo>
                    <a:pt x="5095699" y="3873868"/>
                  </a:lnTo>
                  <a:lnTo>
                    <a:pt x="5091573" y="3891426"/>
                  </a:lnTo>
                  <a:lnTo>
                    <a:pt x="5083324" y="3926541"/>
                  </a:lnTo>
                  <a:lnTo>
                    <a:pt x="5067256" y="3996889"/>
                  </a:lnTo>
                  <a:cubicBezTo>
                    <a:pt x="5064451" y="4008657"/>
                    <a:pt x="5062244" y="4020353"/>
                    <a:pt x="5059194" y="4032171"/>
                  </a:cubicBezTo>
                  <a:lnTo>
                    <a:pt x="5049522" y="4067833"/>
                  </a:lnTo>
                  <a:lnTo>
                    <a:pt x="5040067" y="4103553"/>
                  </a:lnTo>
                  <a:cubicBezTo>
                    <a:pt x="5036554" y="4115363"/>
                    <a:pt x="5032689" y="4127194"/>
                    <a:pt x="5028960" y="4138946"/>
                  </a:cubicBezTo>
                  <a:cubicBezTo>
                    <a:pt x="4999693" y="4233462"/>
                    <a:pt x="4962869" y="4326764"/>
                    <a:pt x="4917351" y="4417041"/>
                  </a:cubicBezTo>
                  <a:cubicBezTo>
                    <a:pt x="4871860" y="4507209"/>
                    <a:pt x="4817597" y="4594215"/>
                    <a:pt x="4756163" y="4676402"/>
                  </a:cubicBezTo>
                  <a:cubicBezTo>
                    <a:pt x="4632803" y="4840875"/>
                    <a:pt x="4480597" y="4982783"/>
                    <a:pt x="4322493" y="5105604"/>
                  </a:cubicBezTo>
                  <a:cubicBezTo>
                    <a:pt x="4163928" y="5228420"/>
                    <a:pt x="3999564" y="5332640"/>
                    <a:pt x="3840510" y="5429590"/>
                  </a:cubicBezTo>
                  <a:cubicBezTo>
                    <a:pt x="3760954" y="5478172"/>
                    <a:pt x="3682353" y="5524924"/>
                    <a:pt x="3606447" y="5572862"/>
                  </a:cubicBezTo>
                  <a:lnTo>
                    <a:pt x="3488814" y="5647178"/>
                  </a:lnTo>
                  <a:cubicBezTo>
                    <a:pt x="3448270" y="5672597"/>
                    <a:pt x="3407323" y="5697792"/>
                    <a:pt x="3365864" y="5722735"/>
                  </a:cubicBezTo>
                  <a:cubicBezTo>
                    <a:pt x="3200163" y="5822424"/>
                    <a:pt x="3026125" y="5917328"/>
                    <a:pt x="2839486" y="5999120"/>
                  </a:cubicBezTo>
                  <a:cubicBezTo>
                    <a:pt x="2653201" y="6080891"/>
                    <a:pt x="2453560" y="6149344"/>
                    <a:pt x="2242423" y="6192346"/>
                  </a:cubicBezTo>
                  <a:cubicBezTo>
                    <a:pt x="2031719" y="6235463"/>
                    <a:pt x="1808952" y="6251353"/>
                    <a:pt x="1589380" y="6230657"/>
                  </a:cubicBezTo>
                  <a:lnTo>
                    <a:pt x="1548244" y="6226706"/>
                  </a:lnTo>
                  <a:cubicBezTo>
                    <a:pt x="1534528" y="6225117"/>
                    <a:pt x="1520898" y="6223203"/>
                    <a:pt x="1507348" y="6221428"/>
                  </a:cubicBezTo>
                  <a:lnTo>
                    <a:pt x="1466401" y="6215904"/>
                  </a:lnTo>
                  <a:cubicBezTo>
                    <a:pt x="1452772" y="6213991"/>
                    <a:pt x="1439316" y="6211428"/>
                    <a:pt x="1425773" y="6209191"/>
                  </a:cubicBezTo>
                  <a:cubicBezTo>
                    <a:pt x="1398775" y="6204391"/>
                    <a:pt x="1371610" y="6199779"/>
                    <a:pt x="1344960" y="6193681"/>
                  </a:cubicBezTo>
                  <a:cubicBezTo>
                    <a:pt x="1318251" y="6187799"/>
                    <a:pt x="1291260" y="6182538"/>
                    <a:pt x="1265007" y="6175388"/>
                  </a:cubicBezTo>
                  <a:lnTo>
                    <a:pt x="1225415" y="6165243"/>
                  </a:lnTo>
                  <a:cubicBezTo>
                    <a:pt x="1212163" y="6161924"/>
                    <a:pt x="1198939" y="6158496"/>
                    <a:pt x="1186567" y="6154486"/>
                  </a:cubicBezTo>
                  <a:lnTo>
                    <a:pt x="1111158" y="6130918"/>
                  </a:lnTo>
                  <a:lnTo>
                    <a:pt x="1035915" y="6107163"/>
                  </a:lnTo>
                  <a:cubicBezTo>
                    <a:pt x="1010846" y="6099055"/>
                    <a:pt x="986357" y="6088784"/>
                    <a:pt x="961579" y="6079594"/>
                  </a:cubicBezTo>
                  <a:cubicBezTo>
                    <a:pt x="763709" y="6005594"/>
                    <a:pt x="572401" y="5909703"/>
                    <a:pt x="395297" y="5792812"/>
                  </a:cubicBezTo>
                  <a:lnTo>
                    <a:pt x="265239" y="5701511"/>
                  </a:lnTo>
                  <a:cubicBezTo>
                    <a:pt x="254227" y="5694155"/>
                    <a:pt x="244103" y="5685646"/>
                    <a:pt x="233756" y="5677542"/>
                  </a:cubicBezTo>
                  <a:lnTo>
                    <a:pt x="202800" y="5652902"/>
                  </a:lnTo>
                  <a:lnTo>
                    <a:pt x="140918" y="5603515"/>
                  </a:lnTo>
                  <a:cubicBezTo>
                    <a:pt x="130598" y="5595302"/>
                    <a:pt x="120280" y="5587089"/>
                    <a:pt x="110625" y="5578127"/>
                  </a:cubicBezTo>
                  <a:cubicBezTo>
                    <a:pt x="105647" y="5573779"/>
                    <a:pt x="100444" y="5569834"/>
                    <a:pt x="95631" y="5565299"/>
                  </a:cubicBezTo>
                  <a:cubicBezTo>
                    <a:pt x="90955" y="5560684"/>
                    <a:pt x="86505" y="5555666"/>
                    <a:pt x="81966" y="5550973"/>
                  </a:cubicBezTo>
                  <a:lnTo>
                    <a:pt x="27991" y="5493272"/>
                  </a:lnTo>
                  <a:cubicBezTo>
                    <a:pt x="19109" y="5483589"/>
                    <a:pt x="9758" y="5474359"/>
                    <a:pt x="1454" y="5464252"/>
                  </a:cubicBezTo>
                  <a:lnTo>
                    <a:pt x="0" y="5462518"/>
                  </a:lnTo>
                  <a:lnTo>
                    <a:pt x="0" y="4720187"/>
                  </a:lnTo>
                  <a:lnTo>
                    <a:pt x="109684" y="4836724"/>
                  </a:lnTo>
                  <a:cubicBezTo>
                    <a:pt x="173316" y="4897375"/>
                    <a:pt x="239447" y="4954160"/>
                    <a:pt x="306959" y="5007200"/>
                  </a:cubicBezTo>
                  <a:lnTo>
                    <a:pt x="358101" y="5046057"/>
                  </a:lnTo>
                  <a:lnTo>
                    <a:pt x="383328" y="5065684"/>
                  </a:lnTo>
                  <a:cubicBezTo>
                    <a:pt x="391637" y="5072316"/>
                    <a:pt x="400805" y="5077902"/>
                    <a:pt x="409503" y="5083942"/>
                  </a:cubicBezTo>
                  <a:lnTo>
                    <a:pt x="461889" y="5119888"/>
                  </a:lnTo>
                  <a:cubicBezTo>
                    <a:pt x="466184" y="5122893"/>
                    <a:pt x="470616" y="5125820"/>
                    <a:pt x="474883" y="5128933"/>
                  </a:cubicBezTo>
                  <a:cubicBezTo>
                    <a:pt x="478982" y="5132235"/>
                    <a:pt x="482476" y="5136069"/>
                    <a:pt x="486410" y="5139557"/>
                  </a:cubicBezTo>
                  <a:cubicBezTo>
                    <a:pt x="494140" y="5146613"/>
                    <a:pt x="502565" y="5152812"/>
                    <a:pt x="510852" y="5159089"/>
                  </a:cubicBezTo>
                  <a:lnTo>
                    <a:pt x="560653" y="5196893"/>
                  </a:lnTo>
                  <a:lnTo>
                    <a:pt x="585485" y="5215834"/>
                  </a:lnTo>
                  <a:cubicBezTo>
                    <a:pt x="593773" y="5222111"/>
                    <a:pt x="601864" y="5228685"/>
                    <a:pt x="610707" y="5234185"/>
                  </a:cubicBezTo>
                  <a:lnTo>
                    <a:pt x="714768" y="5303103"/>
                  </a:lnTo>
                  <a:cubicBezTo>
                    <a:pt x="856162" y="5390603"/>
                    <a:pt x="1008099" y="5459947"/>
                    <a:pt x="1166634" y="5513322"/>
                  </a:cubicBezTo>
                  <a:cubicBezTo>
                    <a:pt x="1186540" y="5519932"/>
                    <a:pt x="1205774" y="5527751"/>
                    <a:pt x="1225991" y="5533632"/>
                  </a:cubicBezTo>
                  <a:lnTo>
                    <a:pt x="1286680" y="5550705"/>
                  </a:lnTo>
                  <a:lnTo>
                    <a:pt x="1347310" y="5567995"/>
                  </a:lnTo>
                  <a:cubicBezTo>
                    <a:pt x="1357469" y="5571180"/>
                    <a:pt x="1367261" y="5573572"/>
                    <a:pt x="1377002" y="5575719"/>
                  </a:cubicBezTo>
                  <a:lnTo>
                    <a:pt x="1406328" y="5582649"/>
                  </a:lnTo>
                  <a:cubicBezTo>
                    <a:pt x="1425825" y="5587757"/>
                    <a:pt x="1445490" y="5590939"/>
                    <a:pt x="1465060" y="5594909"/>
                  </a:cubicBezTo>
                  <a:cubicBezTo>
                    <a:pt x="1484652" y="5599231"/>
                    <a:pt x="1504324" y="5601952"/>
                    <a:pt x="1523881" y="5605105"/>
                  </a:cubicBezTo>
                  <a:cubicBezTo>
                    <a:pt x="1533660" y="5606682"/>
                    <a:pt x="1543460" y="5608613"/>
                    <a:pt x="1553325" y="5609865"/>
                  </a:cubicBezTo>
                  <a:lnTo>
                    <a:pt x="1582813" y="5613593"/>
                  </a:lnTo>
                  <a:lnTo>
                    <a:pt x="1612301" y="5617321"/>
                  </a:lnTo>
                  <a:lnTo>
                    <a:pt x="1641863" y="5619910"/>
                  </a:lnTo>
                  <a:cubicBezTo>
                    <a:pt x="1799348" y="5633940"/>
                    <a:pt x="1957913" y="5625770"/>
                    <a:pt x="2117508" y="5595156"/>
                  </a:cubicBezTo>
                  <a:cubicBezTo>
                    <a:pt x="2277124" y="5564895"/>
                    <a:pt x="2437004" y="5512449"/>
                    <a:pt x="2597368" y="5447381"/>
                  </a:cubicBezTo>
                  <a:cubicBezTo>
                    <a:pt x="2757791" y="5382096"/>
                    <a:pt x="2918855" y="5304464"/>
                    <a:pt x="3082968" y="5223245"/>
                  </a:cubicBezTo>
                  <a:lnTo>
                    <a:pt x="3334855" y="5097383"/>
                  </a:lnTo>
                  <a:cubicBezTo>
                    <a:pt x="3423528" y="5054142"/>
                    <a:pt x="3511773" y="5013798"/>
                    <a:pt x="3599509" y="4976217"/>
                  </a:cubicBezTo>
                  <a:cubicBezTo>
                    <a:pt x="3774960" y="4900701"/>
                    <a:pt x="3948276" y="4837481"/>
                    <a:pt x="4112002" y="4766359"/>
                  </a:cubicBezTo>
                  <a:cubicBezTo>
                    <a:pt x="4193972" y="4730827"/>
                    <a:pt x="4273429" y="4692997"/>
                    <a:pt x="4348983" y="4649833"/>
                  </a:cubicBezTo>
                  <a:cubicBezTo>
                    <a:pt x="4424508" y="4606778"/>
                    <a:pt x="4496050" y="4558250"/>
                    <a:pt x="4560505" y="4501564"/>
                  </a:cubicBezTo>
                  <a:cubicBezTo>
                    <a:pt x="4625198" y="4445289"/>
                    <a:pt x="4682991" y="4381021"/>
                    <a:pt x="4731963" y="4309870"/>
                  </a:cubicBezTo>
                  <a:cubicBezTo>
                    <a:pt x="4781043" y="4238747"/>
                    <a:pt x="4821275" y="4160848"/>
                    <a:pt x="4852344" y="4078640"/>
                  </a:cubicBezTo>
                  <a:lnTo>
                    <a:pt x="4863972" y="4047790"/>
                  </a:lnTo>
                  <a:lnTo>
                    <a:pt x="4874144" y="4016320"/>
                  </a:lnTo>
                  <a:lnTo>
                    <a:pt x="4884127" y="3984682"/>
                  </a:lnTo>
                  <a:cubicBezTo>
                    <a:pt x="4887242" y="3973925"/>
                    <a:pt x="4889981" y="3962835"/>
                    <a:pt x="4892800" y="3951883"/>
                  </a:cubicBezTo>
                  <a:lnTo>
                    <a:pt x="4909526" y="3886001"/>
                  </a:lnTo>
                  <a:lnTo>
                    <a:pt x="4917687" y="3852948"/>
                  </a:lnTo>
                  <a:lnTo>
                    <a:pt x="4921768" y="3836422"/>
                  </a:lnTo>
                  <a:lnTo>
                    <a:pt x="4924845" y="3819742"/>
                  </a:lnTo>
                  <a:cubicBezTo>
                    <a:pt x="4933092" y="3775120"/>
                    <a:pt x="4941231" y="3730469"/>
                    <a:pt x="4948230" y="3685744"/>
                  </a:cubicBezTo>
                  <a:cubicBezTo>
                    <a:pt x="4953579" y="3640694"/>
                    <a:pt x="4958249" y="3595577"/>
                    <a:pt x="4962782" y="3550540"/>
                  </a:cubicBezTo>
                  <a:cubicBezTo>
                    <a:pt x="4976580" y="3369692"/>
                    <a:pt x="4965812" y="3187942"/>
                    <a:pt x="4939468" y="3010249"/>
                  </a:cubicBezTo>
                  <a:cubicBezTo>
                    <a:pt x="4912965" y="2832281"/>
                    <a:pt x="4870237" y="2658196"/>
                    <a:pt x="4816901" y="2488224"/>
                  </a:cubicBezTo>
                  <a:cubicBezTo>
                    <a:pt x="4810197" y="2466954"/>
                    <a:pt x="4803984" y="2445582"/>
                    <a:pt x="4797005" y="2424470"/>
                  </a:cubicBezTo>
                  <a:cubicBezTo>
                    <a:pt x="4789399" y="2403537"/>
                    <a:pt x="4781686" y="2382574"/>
                    <a:pt x="4774433" y="2361620"/>
                  </a:cubicBezTo>
                  <a:lnTo>
                    <a:pt x="4752459" y="2298700"/>
                  </a:lnTo>
                  <a:lnTo>
                    <a:pt x="4728083" y="2236526"/>
                  </a:lnTo>
                  <a:cubicBezTo>
                    <a:pt x="4719957" y="2215802"/>
                    <a:pt x="4712352" y="2194869"/>
                    <a:pt x="4704471" y="2174095"/>
                  </a:cubicBezTo>
                  <a:lnTo>
                    <a:pt x="4678399" y="2112626"/>
                  </a:lnTo>
                  <a:lnTo>
                    <a:pt x="4652601" y="2050999"/>
                  </a:lnTo>
                  <a:cubicBezTo>
                    <a:pt x="4643711" y="2030533"/>
                    <a:pt x="4633616" y="2010672"/>
                    <a:pt x="4624205" y="1990415"/>
                  </a:cubicBezTo>
                  <a:lnTo>
                    <a:pt x="4595398" y="1930069"/>
                  </a:lnTo>
                  <a:cubicBezTo>
                    <a:pt x="4585714" y="1909969"/>
                    <a:pt x="4574413" y="1890713"/>
                    <a:pt x="4563827" y="1870952"/>
                  </a:cubicBezTo>
                  <a:lnTo>
                    <a:pt x="4531433" y="1812311"/>
                  </a:lnTo>
                  <a:lnTo>
                    <a:pt x="4523315" y="1797616"/>
                  </a:lnTo>
                  <a:lnTo>
                    <a:pt x="4514482" y="1783425"/>
                  </a:lnTo>
                  <a:lnTo>
                    <a:pt x="4496845" y="1754936"/>
                  </a:lnTo>
                  <a:lnTo>
                    <a:pt x="4461463" y="1697929"/>
                  </a:lnTo>
                  <a:lnTo>
                    <a:pt x="4452660" y="1683629"/>
                  </a:lnTo>
                  <a:lnTo>
                    <a:pt x="4443141" y="1669834"/>
                  </a:lnTo>
                  <a:lnTo>
                    <a:pt x="4424241" y="1642166"/>
                  </a:lnTo>
                  <a:cubicBezTo>
                    <a:pt x="4399005" y="1605265"/>
                    <a:pt x="4374512" y="1567751"/>
                    <a:pt x="4346886" y="1532412"/>
                  </a:cubicBezTo>
                  <a:cubicBezTo>
                    <a:pt x="4240477" y="1388328"/>
                    <a:pt x="4120362" y="1253437"/>
                    <a:pt x="3985497" y="1134649"/>
                  </a:cubicBezTo>
                  <a:cubicBezTo>
                    <a:pt x="3850799" y="1015675"/>
                    <a:pt x="3702920" y="911715"/>
                    <a:pt x="3545665" y="825877"/>
                  </a:cubicBezTo>
                  <a:lnTo>
                    <a:pt x="3486190" y="794756"/>
                  </a:lnTo>
                  <a:cubicBezTo>
                    <a:pt x="3466181" y="784640"/>
                    <a:pt x="3446893" y="773560"/>
                    <a:pt x="3426182" y="764765"/>
                  </a:cubicBezTo>
                  <a:lnTo>
                    <a:pt x="3365044" y="737255"/>
                  </a:lnTo>
                  <a:lnTo>
                    <a:pt x="3334529" y="723514"/>
                  </a:lnTo>
                  <a:cubicBezTo>
                    <a:pt x="3324394" y="718943"/>
                    <a:pt x="3314287" y="714265"/>
                    <a:pt x="3303733" y="710395"/>
                  </a:cubicBezTo>
                  <a:cubicBezTo>
                    <a:pt x="3262013" y="694346"/>
                    <a:pt x="3220711" y="677599"/>
                    <a:pt x="3179033" y="662259"/>
                  </a:cubicBezTo>
                  <a:lnTo>
                    <a:pt x="3052408" y="620447"/>
                  </a:lnTo>
                  <a:lnTo>
                    <a:pt x="2924325" y="584505"/>
                  </a:lnTo>
                  <a:cubicBezTo>
                    <a:pt x="2903106" y="578471"/>
                    <a:pt x="2881119" y="574434"/>
                    <a:pt x="2859667" y="569266"/>
                  </a:cubicBezTo>
                  <a:lnTo>
                    <a:pt x="2795226" y="554085"/>
                  </a:lnTo>
                  <a:cubicBezTo>
                    <a:pt x="2774078" y="548652"/>
                    <a:pt x="2751709" y="544744"/>
                    <a:pt x="2729702" y="540354"/>
                  </a:cubicBezTo>
                  <a:lnTo>
                    <a:pt x="2663758" y="527322"/>
                  </a:lnTo>
                  <a:lnTo>
                    <a:pt x="2630927" y="520495"/>
                  </a:lnTo>
                  <a:lnTo>
                    <a:pt x="2597965" y="515024"/>
                  </a:lnTo>
                  <a:cubicBezTo>
                    <a:pt x="2575970" y="511449"/>
                    <a:pt x="2554112" y="507795"/>
                    <a:pt x="2532205" y="503895"/>
                  </a:cubicBezTo>
                  <a:cubicBezTo>
                    <a:pt x="2357016" y="475037"/>
                    <a:pt x="2182954" y="456682"/>
                    <a:pt x="2010064" y="452552"/>
                  </a:cubicBezTo>
                  <a:cubicBezTo>
                    <a:pt x="1837255" y="448558"/>
                    <a:pt x="1665388" y="457916"/>
                    <a:pt x="1494552" y="485055"/>
                  </a:cubicBezTo>
                  <a:cubicBezTo>
                    <a:pt x="1452133" y="492816"/>
                    <a:pt x="1409569" y="501117"/>
                    <a:pt x="1366896" y="509389"/>
                  </a:cubicBezTo>
                  <a:cubicBezTo>
                    <a:pt x="1324862" y="520035"/>
                    <a:pt x="1282333" y="529505"/>
                    <a:pt x="1240175" y="541045"/>
                  </a:cubicBezTo>
                  <a:lnTo>
                    <a:pt x="1177438" y="560170"/>
                  </a:lnTo>
                  <a:lnTo>
                    <a:pt x="1145987" y="569826"/>
                  </a:lnTo>
                  <a:lnTo>
                    <a:pt x="1130315" y="574669"/>
                  </a:lnTo>
                  <a:lnTo>
                    <a:pt x="1114873" y="580384"/>
                  </a:lnTo>
                  <a:lnTo>
                    <a:pt x="1052839" y="602943"/>
                  </a:lnTo>
                  <a:cubicBezTo>
                    <a:pt x="1032151" y="610499"/>
                    <a:pt x="1011255" y="617535"/>
                    <a:pt x="991135" y="626866"/>
                  </a:cubicBezTo>
                  <a:lnTo>
                    <a:pt x="930179" y="653191"/>
                  </a:lnTo>
                  <a:cubicBezTo>
                    <a:pt x="909850" y="662002"/>
                    <a:pt x="889443" y="670676"/>
                    <a:pt x="869768" y="680937"/>
                  </a:cubicBezTo>
                  <a:lnTo>
                    <a:pt x="810085" y="710734"/>
                  </a:lnTo>
                  <a:cubicBezTo>
                    <a:pt x="790331" y="720859"/>
                    <a:pt x="770124" y="730514"/>
                    <a:pt x="751220" y="741794"/>
                  </a:cubicBezTo>
                  <a:cubicBezTo>
                    <a:pt x="673929" y="784955"/>
                    <a:pt x="598827" y="830326"/>
                    <a:pt x="532669" y="881688"/>
                  </a:cubicBezTo>
                  <a:cubicBezTo>
                    <a:pt x="464226" y="931625"/>
                    <a:pt x="406969" y="988270"/>
                    <a:pt x="354185" y="1050286"/>
                  </a:cubicBezTo>
                  <a:lnTo>
                    <a:pt x="315980" y="1098125"/>
                  </a:lnTo>
                  <a:lnTo>
                    <a:pt x="280345" y="1149782"/>
                  </a:lnTo>
                  <a:cubicBezTo>
                    <a:pt x="268144" y="1166335"/>
                    <a:pt x="257438" y="1185955"/>
                    <a:pt x="245890" y="1203959"/>
                  </a:cubicBezTo>
                  <a:cubicBezTo>
                    <a:pt x="234552" y="1222481"/>
                    <a:pt x="223171" y="1240298"/>
                    <a:pt x="212162" y="1260184"/>
                  </a:cubicBezTo>
                  <a:cubicBezTo>
                    <a:pt x="168299" y="1337574"/>
                    <a:pt x="125055" y="1419360"/>
                    <a:pt x="80716" y="1502476"/>
                  </a:cubicBezTo>
                  <a:lnTo>
                    <a:pt x="0" y="1648841"/>
                  </a:lnTo>
                  <a:lnTo>
                    <a:pt x="0" y="954863"/>
                  </a:lnTo>
                  <a:lnTo>
                    <a:pt x="43491" y="895513"/>
                  </a:lnTo>
                  <a:cubicBezTo>
                    <a:pt x="59888" y="874984"/>
                    <a:pt x="77014" y="854766"/>
                    <a:pt x="93923" y="834489"/>
                  </a:cubicBezTo>
                  <a:cubicBezTo>
                    <a:pt x="163245" y="754880"/>
                    <a:pt x="240806" y="679565"/>
                    <a:pt x="323465" y="617671"/>
                  </a:cubicBezTo>
                  <a:cubicBezTo>
                    <a:pt x="405002" y="553042"/>
                    <a:pt x="490132" y="499230"/>
                    <a:pt x="574777" y="446794"/>
                  </a:cubicBezTo>
                  <a:cubicBezTo>
                    <a:pt x="595733" y="433050"/>
                    <a:pt x="617442" y="421248"/>
                    <a:pt x="638943" y="408925"/>
                  </a:cubicBezTo>
                  <a:lnTo>
                    <a:pt x="703505" y="371742"/>
                  </a:lnTo>
                  <a:cubicBezTo>
                    <a:pt x="724798" y="358900"/>
                    <a:pt x="747120" y="347842"/>
                    <a:pt x="769262" y="336154"/>
                  </a:cubicBezTo>
                  <a:lnTo>
                    <a:pt x="835552" y="301173"/>
                  </a:lnTo>
                  <a:cubicBezTo>
                    <a:pt x="857427" y="289183"/>
                    <a:pt x="880470" y="278896"/>
                    <a:pt x="902979" y="268004"/>
                  </a:cubicBezTo>
                  <a:lnTo>
                    <a:pt x="971127" y="235607"/>
                  </a:lnTo>
                  <a:lnTo>
                    <a:pt x="988238" y="227556"/>
                  </a:lnTo>
                  <a:lnTo>
                    <a:pt x="1005744" y="220191"/>
                  </a:lnTo>
                  <a:lnTo>
                    <a:pt x="1040729" y="205569"/>
                  </a:lnTo>
                  <a:lnTo>
                    <a:pt x="1110835" y="176248"/>
                  </a:lnTo>
                  <a:cubicBezTo>
                    <a:pt x="1157999" y="157703"/>
                    <a:pt x="1206322" y="141323"/>
                    <a:pt x="1254256" y="123796"/>
                  </a:cubicBezTo>
                  <a:cubicBezTo>
                    <a:pt x="1302938" y="108671"/>
                    <a:pt x="1352074" y="94017"/>
                    <a:pt x="1401310" y="79852"/>
                  </a:cubicBezTo>
                  <a:cubicBezTo>
                    <a:pt x="1599497" y="26774"/>
                    <a:pt x="1806373" y="-329"/>
                    <a:pt x="2011811" y="4"/>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4" name="Freeform: Shape 13">
              <a:extLst>
                <a:ext uri="{FF2B5EF4-FFF2-40B4-BE49-F238E27FC236}">
                  <a16:creationId xmlns:a16="http://schemas.microsoft.com/office/drawing/2014/main" id="{06AC5DCC-C3CC-4FD5-AD4E-13A1BE5F7F6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0" y="297400"/>
              <a:ext cx="5215811" cy="6107388"/>
            </a:xfrm>
            <a:custGeom>
              <a:avLst/>
              <a:gdLst>
                <a:gd name="connsiteX0" fmla="*/ 1869139 w 5215811"/>
                <a:gd name="connsiteY0" fmla="*/ 9 h 6107388"/>
                <a:gd name="connsiteX1" fmla="*/ 2791149 w 5215811"/>
                <a:gd name="connsiteY1" fmla="*/ 130229 h 6107388"/>
                <a:gd name="connsiteX2" fmla="*/ 4760307 w 5215811"/>
                <a:gd name="connsiteY2" fmla="*/ 1608408 h 6107388"/>
                <a:gd name="connsiteX3" fmla="*/ 5108574 w 5215811"/>
                <a:gd name="connsiteY3" fmla="*/ 4050383 h 6107388"/>
                <a:gd name="connsiteX4" fmla="*/ 3434916 w 5215811"/>
                <a:gd name="connsiteY4" fmla="*/ 5503134 h 6107388"/>
                <a:gd name="connsiteX5" fmla="*/ 1137841 w 5215811"/>
                <a:gd name="connsiteY5" fmla="*/ 6033968 h 6107388"/>
                <a:gd name="connsiteX6" fmla="*/ 217555 w 5215811"/>
                <a:gd name="connsiteY6" fmla="*/ 5598945 h 6107388"/>
                <a:gd name="connsiteX7" fmla="*/ 0 w 5215811"/>
                <a:gd name="connsiteY7" fmla="*/ 5419622 h 6107388"/>
                <a:gd name="connsiteX8" fmla="*/ 0 w 5215811"/>
                <a:gd name="connsiteY8" fmla="*/ 4571683 h 6107388"/>
                <a:gd name="connsiteX9" fmla="*/ 18056 w 5215811"/>
                <a:gd name="connsiteY9" fmla="*/ 4599282 h 6107388"/>
                <a:gd name="connsiteX10" fmla="*/ 358324 w 5215811"/>
                <a:gd name="connsiteY10" fmla="*/ 4988154 h 6107388"/>
                <a:gd name="connsiteX11" fmla="*/ 1282741 w 5215811"/>
                <a:gd name="connsiteY11" fmla="*/ 5493193 h 6107388"/>
                <a:gd name="connsiteX12" fmla="*/ 2172794 w 5215811"/>
                <a:gd name="connsiteY12" fmla="*/ 5470630 h 6107388"/>
                <a:gd name="connsiteX13" fmla="*/ 3146893 w 5215811"/>
                <a:gd name="connsiteY13" fmla="*/ 5016296 h 6107388"/>
                <a:gd name="connsiteX14" fmla="*/ 3574114 w 5215811"/>
                <a:gd name="connsiteY14" fmla="*/ 4791124 h 6107388"/>
                <a:gd name="connsiteX15" fmla="*/ 4244948 w 5215811"/>
                <a:gd name="connsiteY15" fmla="*/ 4392664 h 6107388"/>
                <a:gd name="connsiteX16" fmla="*/ 4556385 w 5215811"/>
                <a:gd name="connsiteY16" fmla="*/ 3902656 h 6107388"/>
                <a:gd name="connsiteX17" fmla="*/ 4616354 w 5215811"/>
                <a:gd name="connsiteY17" fmla="*/ 2851680 h 6107388"/>
                <a:gd name="connsiteX18" fmla="*/ 4269266 w 5215811"/>
                <a:gd name="connsiteY18" fmla="*/ 1889625 h 6107388"/>
                <a:gd name="connsiteX19" fmla="*/ 2645976 w 5215811"/>
                <a:gd name="connsiteY19" fmla="*/ 671162 h 6107388"/>
                <a:gd name="connsiteX20" fmla="*/ 1648930 w 5215811"/>
                <a:gd name="connsiteY20" fmla="*/ 573017 h 6107388"/>
                <a:gd name="connsiteX21" fmla="*/ 771768 w 5215811"/>
                <a:gd name="connsiteY21" fmla="*/ 865882 h 6107388"/>
                <a:gd name="connsiteX22" fmla="*/ 433617 w 5215811"/>
                <a:gd name="connsiteY22" fmla="*/ 1119441 h 6107388"/>
                <a:gd name="connsiteX23" fmla="*/ 200571 w 5215811"/>
                <a:gd name="connsiteY23" fmla="*/ 1486480 h 6107388"/>
                <a:gd name="connsiteX24" fmla="*/ 47077 w 5215811"/>
                <a:gd name="connsiteY24" fmla="*/ 1753604 h 6107388"/>
                <a:gd name="connsiteX25" fmla="*/ 0 w 5215811"/>
                <a:gd name="connsiteY25" fmla="*/ 1831655 h 6107388"/>
                <a:gd name="connsiteX26" fmla="*/ 0 w 5215811"/>
                <a:gd name="connsiteY26" fmla="*/ 751112 h 6107388"/>
                <a:gd name="connsiteX27" fmla="*/ 6994 w 5215811"/>
                <a:gd name="connsiteY27" fmla="*/ 742614 h 6107388"/>
                <a:gd name="connsiteX28" fmla="*/ 484047 w 5215811"/>
                <a:gd name="connsiteY28" fmla="*/ 378777 h 6107388"/>
                <a:gd name="connsiteX29" fmla="*/ 1869139 w 5215811"/>
                <a:gd name="connsiteY29" fmla="*/ 9 h 61073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5215811" h="6107388">
                  <a:moveTo>
                    <a:pt x="1869139" y="9"/>
                  </a:moveTo>
                  <a:cubicBezTo>
                    <a:pt x="2160924" y="-706"/>
                    <a:pt x="2465752" y="43039"/>
                    <a:pt x="2791149" y="130229"/>
                  </a:cubicBezTo>
                  <a:cubicBezTo>
                    <a:pt x="3651198" y="360678"/>
                    <a:pt x="4339884" y="907924"/>
                    <a:pt x="4760307" y="1608408"/>
                  </a:cubicBezTo>
                  <a:cubicBezTo>
                    <a:pt x="5188180" y="2321320"/>
                    <a:pt x="5338357" y="3192822"/>
                    <a:pt x="5108574" y="4050383"/>
                  </a:cubicBezTo>
                  <a:cubicBezTo>
                    <a:pt x="4880820" y="4900373"/>
                    <a:pt x="4152841" y="5098512"/>
                    <a:pt x="3434916" y="5503134"/>
                  </a:cubicBezTo>
                  <a:cubicBezTo>
                    <a:pt x="2717099" y="5907783"/>
                    <a:pt x="2005568" y="6266474"/>
                    <a:pt x="1137841" y="6033968"/>
                  </a:cubicBezTo>
                  <a:cubicBezTo>
                    <a:pt x="783079" y="5938910"/>
                    <a:pt x="479573" y="5790114"/>
                    <a:pt x="217555" y="5598945"/>
                  </a:cubicBezTo>
                  <a:lnTo>
                    <a:pt x="0" y="5419622"/>
                  </a:lnTo>
                  <a:lnTo>
                    <a:pt x="0" y="4571683"/>
                  </a:lnTo>
                  <a:lnTo>
                    <a:pt x="18056" y="4599282"/>
                  </a:lnTo>
                  <a:cubicBezTo>
                    <a:pt x="124071" y="4746782"/>
                    <a:pt x="237002" y="4875718"/>
                    <a:pt x="358324" y="4988154"/>
                  </a:cubicBezTo>
                  <a:cubicBezTo>
                    <a:pt x="621323" y="5231809"/>
                    <a:pt x="923667" y="5396979"/>
                    <a:pt x="1282741" y="5493193"/>
                  </a:cubicBezTo>
                  <a:cubicBezTo>
                    <a:pt x="1573894" y="5571207"/>
                    <a:pt x="1856732" y="5563878"/>
                    <a:pt x="2172794" y="5470630"/>
                  </a:cubicBezTo>
                  <a:cubicBezTo>
                    <a:pt x="2498985" y="5374183"/>
                    <a:pt x="2832844" y="5193315"/>
                    <a:pt x="3146893" y="5016296"/>
                  </a:cubicBezTo>
                  <a:cubicBezTo>
                    <a:pt x="3293538" y="4933641"/>
                    <a:pt x="3436182" y="4861160"/>
                    <a:pt x="3574114" y="4791124"/>
                  </a:cubicBezTo>
                  <a:cubicBezTo>
                    <a:pt x="3841238" y="4655550"/>
                    <a:pt x="4071901" y="4538375"/>
                    <a:pt x="4244948" y="4392664"/>
                  </a:cubicBezTo>
                  <a:cubicBezTo>
                    <a:pt x="4405844" y="4257259"/>
                    <a:pt x="4501845" y="4106204"/>
                    <a:pt x="4556385" y="3902656"/>
                  </a:cubicBezTo>
                  <a:cubicBezTo>
                    <a:pt x="4649063" y="3556776"/>
                    <a:pt x="4669271" y="3203187"/>
                    <a:pt x="4616354" y="2851680"/>
                  </a:cubicBezTo>
                  <a:cubicBezTo>
                    <a:pt x="4565198" y="2511774"/>
                    <a:pt x="4448474" y="2188147"/>
                    <a:pt x="4269266" y="1889625"/>
                  </a:cubicBezTo>
                  <a:cubicBezTo>
                    <a:pt x="3907781" y="1287586"/>
                    <a:pt x="3331245" y="854780"/>
                    <a:pt x="2645976" y="671162"/>
                  </a:cubicBezTo>
                  <a:cubicBezTo>
                    <a:pt x="2278249" y="572630"/>
                    <a:pt x="1952074" y="540526"/>
                    <a:pt x="1648930" y="573017"/>
                  </a:cubicBezTo>
                  <a:cubicBezTo>
                    <a:pt x="1351746" y="604901"/>
                    <a:pt x="1064785" y="700731"/>
                    <a:pt x="771768" y="865882"/>
                  </a:cubicBezTo>
                  <a:cubicBezTo>
                    <a:pt x="568061" y="980657"/>
                    <a:pt x="486465" y="1058486"/>
                    <a:pt x="433617" y="1119441"/>
                  </a:cubicBezTo>
                  <a:cubicBezTo>
                    <a:pt x="358307" y="1206256"/>
                    <a:pt x="292149" y="1323808"/>
                    <a:pt x="200571" y="1486480"/>
                  </a:cubicBezTo>
                  <a:cubicBezTo>
                    <a:pt x="156644" y="1564432"/>
                    <a:pt x="106654" y="1653214"/>
                    <a:pt x="47077" y="1753604"/>
                  </a:cubicBezTo>
                  <a:lnTo>
                    <a:pt x="0" y="1831655"/>
                  </a:lnTo>
                  <a:lnTo>
                    <a:pt x="0" y="751112"/>
                  </a:lnTo>
                  <a:lnTo>
                    <a:pt x="6994" y="742614"/>
                  </a:lnTo>
                  <a:cubicBezTo>
                    <a:pt x="117721" y="617683"/>
                    <a:pt x="259696" y="505222"/>
                    <a:pt x="484047" y="378777"/>
                  </a:cubicBezTo>
                  <a:cubicBezTo>
                    <a:pt x="932751" y="125890"/>
                    <a:pt x="1382831" y="1200"/>
                    <a:pt x="1869139" y="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5" name="Freeform: Shape 14">
              <a:extLst>
                <a:ext uri="{FF2B5EF4-FFF2-40B4-BE49-F238E27FC236}">
                  <a16:creationId xmlns:a16="http://schemas.microsoft.com/office/drawing/2014/main" id="{4BBCC2F4-EFA7-4AF4-B538-AC4022D90F4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1" y="319367"/>
              <a:ext cx="5217956" cy="6100079"/>
            </a:xfrm>
            <a:custGeom>
              <a:avLst/>
              <a:gdLst>
                <a:gd name="connsiteX0" fmla="*/ 1951393 w 5217956"/>
                <a:gd name="connsiteY0" fmla="*/ 82 h 6100079"/>
                <a:gd name="connsiteX1" fmla="*/ 2855177 w 5217956"/>
                <a:gd name="connsiteY1" fmla="*/ 125419 h 6100079"/>
                <a:gd name="connsiteX2" fmla="*/ 4779341 w 5217956"/>
                <a:gd name="connsiteY2" fmla="*/ 1591542 h 6100079"/>
                <a:gd name="connsiteX3" fmla="*/ 5108573 w 5217956"/>
                <a:gd name="connsiteY3" fmla="*/ 4028416 h 6100079"/>
                <a:gd name="connsiteX4" fmla="*/ 3459358 w 5217956"/>
                <a:gd name="connsiteY4" fmla="*/ 5487716 h 6100079"/>
                <a:gd name="connsiteX5" fmla="*/ 1203274 w 5217956"/>
                <a:gd name="connsiteY5" fmla="*/ 6029534 h 6100079"/>
                <a:gd name="connsiteX6" fmla="*/ 59920 w 5217956"/>
                <a:gd name="connsiteY6" fmla="*/ 5396467 h 6100079"/>
                <a:gd name="connsiteX7" fmla="*/ 0 w 5217956"/>
                <a:gd name="connsiteY7" fmla="*/ 5333382 h 6100079"/>
                <a:gd name="connsiteX8" fmla="*/ 0 w 5217956"/>
                <a:gd name="connsiteY8" fmla="*/ 4205833 h 6100079"/>
                <a:gd name="connsiteX9" fmla="*/ 58036 w 5217956"/>
                <a:gd name="connsiteY9" fmla="*/ 4310048 h 6100079"/>
                <a:gd name="connsiteX10" fmla="*/ 520779 w 5217956"/>
                <a:gd name="connsiteY10" fmla="*/ 4907591 h 6100079"/>
                <a:gd name="connsiteX11" fmla="*/ 1377154 w 5217956"/>
                <a:gd name="connsiteY11" fmla="*/ 5380604 h 6100079"/>
                <a:gd name="connsiteX12" fmla="*/ 3123340 w 5217956"/>
                <a:gd name="connsiteY12" fmla="*/ 4905715 h 6100079"/>
                <a:gd name="connsiteX13" fmla="*/ 3547863 w 5217956"/>
                <a:gd name="connsiteY13" fmla="*/ 4676342 h 6100079"/>
                <a:gd name="connsiteX14" fmla="*/ 4186753 w 5217956"/>
                <a:gd name="connsiteY14" fmla="*/ 4289376 h 6100079"/>
                <a:gd name="connsiteX15" fmla="*/ 4459565 w 5217956"/>
                <a:gd name="connsiteY15" fmla="*/ 3854399 h 6100079"/>
                <a:gd name="connsiteX16" fmla="*/ 4521015 w 5217956"/>
                <a:gd name="connsiteY16" fmla="*/ 2849377 h 6100079"/>
                <a:gd name="connsiteX17" fmla="*/ 4199723 w 5217956"/>
                <a:gd name="connsiteY17" fmla="*/ 1931213 h 6100079"/>
                <a:gd name="connsiteX18" fmla="*/ 2681217 w 5217956"/>
                <a:gd name="connsiteY18" fmla="*/ 774211 h 6100079"/>
                <a:gd name="connsiteX19" fmla="*/ 926547 w 5217956"/>
                <a:gd name="connsiteY19" fmla="*/ 967112 h 6100079"/>
                <a:gd name="connsiteX20" fmla="*/ 622677 w 5217956"/>
                <a:gd name="connsiteY20" fmla="*/ 1197863 h 6100079"/>
                <a:gd name="connsiteX21" fmla="*/ 404892 w 5217956"/>
                <a:gd name="connsiteY21" fmla="*/ 1547314 h 6100079"/>
                <a:gd name="connsiteX22" fmla="*/ 40135 w 5217956"/>
                <a:gd name="connsiteY22" fmla="*/ 2159090 h 6100079"/>
                <a:gd name="connsiteX23" fmla="*/ 0 w 5217956"/>
                <a:gd name="connsiteY23" fmla="*/ 2219367 h 6100079"/>
                <a:gd name="connsiteX24" fmla="*/ 0 w 5217956"/>
                <a:gd name="connsiteY24" fmla="*/ 915659 h 6100079"/>
                <a:gd name="connsiteX25" fmla="*/ 58609 w 5217956"/>
                <a:gd name="connsiteY25" fmla="*/ 828051 h 6100079"/>
                <a:gd name="connsiteX26" fmla="*/ 590688 w 5217956"/>
                <a:gd name="connsiteY26" fmla="*/ 385385 h 6100079"/>
                <a:gd name="connsiteX27" fmla="*/ 1951393 w 5217956"/>
                <a:gd name="connsiteY27" fmla="*/ 82 h 61000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5217956" h="6100079">
                  <a:moveTo>
                    <a:pt x="1951393" y="82"/>
                  </a:moveTo>
                  <a:cubicBezTo>
                    <a:pt x="2237631" y="-2119"/>
                    <a:pt x="2536431" y="40011"/>
                    <a:pt x="2855177" y="125419"/>
                  </a:cubicBezTo>
                  <a:cubicBezTo>
                    <a:pt x="3697704" y="351173"/>
                    <a:pt x="4370490" y="894159"/>
                    <a:pt x="4779341" y="1591542"/>
                  </a:cubicBezTo>
                  <a:cubicBezTo>
                    <a:pt x="5195534" y="2301324"/>
                    <a:pt x="5338356" y="3170855"/>
                    <a:pt x="5108573" y="4028416"/>
                  </a:cubicBezTo>
                  <a:cubicBezTo>
                    <a:pt x="4880819" y="4878406"/>
                    <a:pt x="4165603" y="5079965"/>
                    <a:pt x="3459358" y="5487716"/>
                  </a:cubicBezTo>
                  <a:cubicBezTo>
                    <a:pt x="2753114" y="5895466"/>
                    <a:pt x="2053264" y="6257288"/>
                    <a:pt x="1203274" y="6029534"/>
                  </a:cubicBezTo>
                  <a:cubicBezTo>
                    <a:pt x="739884" y="5905369"/>
                    <a:pt x="366399" y="5685345"/>
                    <a:pt x="59920" y="5396467"/>
                  </a:cubicBezTo>
                  <a:lnTo>
                    <a:pt x="0" y="5333382"/>
                  </a:lnTo>
                  <a:lnTo>
                    <a:pt x="0" y="4205833"/>
                  </a:lnTo>
                  <a:lnTo>
                    <a:pt x="58036" y="4310048"/>
                  </a:lnTo>
                  <a:cubicBezTo>
                    <a:pt x="197935" y="4550245"/>
                    <a:pt x="350594" y="4747142"/>
                    <a:pt x="520779" y="4907591"/>
                  </a:cubicBezTo>
                  <a:cubicBezTo>
                    <a:pt x="763600" y="5136565"/>
                    <a:pt x="1043821" y="5291288"/>
                    <a:pt x="1377154" y="5380604"/>
                  </a:cubicBezTo>
                  <a:cubicBezTo>
                    <a:pt x="1963029" y="5537589"/>
                    <a:pt x="2470519" y="5282804"/>
                    <a:pt x="3123340" y="4905715"/>
                  </a:cubicBezTo>
                  <a:cubicBezTo>
                    <a:pt x="3269800" y="4821157"/>
                    <a:pt x="3411134" y="4747512"/>
                    <a:pt x="3547863" y="4676342"/>
                  </a:cubicBezTo>
                  <a:cubicBezTo>
                    <a:pt x="3804497" y="4542710"/>
                    <a:pt x="4026085" y="4427393"/>
                    <a:pt x="4186753" y="4289376"/>
                  </a:cubicBezTo>
                  <a:cubicBezTo>
                    <a:pt x="4329009" y="4167293"/>
                    <a:pt x="4410589" y="4037181"/>
                    <a:pt x="4459565" y="3854399"/>
                  </a:cubicBezTo>
                  <a:cubicBezTo>
                    <a:pt x="4548302" y="3523229"/>
                    <a:pt x="4568981" y="3185183"/>
                    <a:pt x="4521015" y="2849377"/>
                  </a:cubicBezTo>
                  <a:cubicBezTo>
                    <a:pt x="4474709" y="2524680"/>
                    <a:pt x="4366564" y="2215756"/>
                    <a:pt x="4199723" y="1931213"/>
                  </a:cubicBezTo>
                  <a:cubicBezTo>
                    <a:pt x="3863270" y="1357325"/>
                    <a:pt x="3323982" y="946439"/>
                    <a:pt x="2681217" y="774211"/>
                  </a:cubicBezTo>
                  <a:cubicBezTo>
                    <a:pt x="2001139" y="591984"/>
                    <a:pt x="1476322" y="649699"/>
                    <a:pt x="926547" y="967112"/>
                  </a:cubicBezTo>
                  <a:cubicBezTo>
                    <a:pt x="740730" y="1074393"/>
                    <a:pt x="668642" y="1143989"/>
                    <a:pt x="622677" y="1197863"/>
                  </a:cubicBezTo>
                  <a:cubicBezTo>
                    <a:pt x="555599" y="1276450"/>
                    <a:pt x="492360" y="1390031"/>
                    <a:pt x="404892" y="1547314"/>
                  </a:cubicBezTo>
                  <a:cubicBezTo>
                    <a:pt x="317047" y="1705133"/>
                    <a:pt x="204816" y="1906756"/>
                    <a:pt x="40135" y="2159090"/>
                  </a:cubicBezTo>
                  <a:lnTo>
                    <a:pt x="0" y="2219367"/>
                  </a:lnTo>
                  <a:lnTo>
                    <a:pt x="0" y="915659"/>
                  </a:lnTo>
                  <a:lnTo>
                    <a:pt x="58609" y="828051"/>
                  </a:lnTo>
                  <a:cubicBezTo>
                    <a:pt x="177453" y="670481"/>
                    <a:pt x="325846" y="538291"/>
                    <a:pt x="590688" y="385385"/>
                  </a:cubicBezTo>
                  <a:cubicBezTo>
                    <a:pt x="1032158" y="130559"/>
                    <a:pt x="1474329" y="3750"/>
                    <a:pt x="1951393" y="8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Freeform: Shape 15">
              <a:extLst>
                <a:ext uri="{FF2B5EF4-FFF2-40B4-BE49-F238E27FC236}">
                  <a16:creationId xmlns:a16="http://schemas.microsoft.com/office/drawing/2014/main" id="{2A9D1364-B6A3-44CB-9FBA-C528F0CE909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9220" y="319367"/>
              <a:ext cx="5217957" cy="6100079"/>
            </a:xfrm>
            <a:custGeom>
              <a:avLst/>
              <a:gdLst>
                <a:gd name="connsiteX0" fmla="*/ 1951394 w 5217957"/>
                <a:gd name="connsiteY0" fmla="*/ 82 h 6100079"/>
                <a:gd name="connsiteX1" fmla="*/ 2855178 w 5217957"/>
                <a:gd name="connsiteY1" fmla="*/ 125419 h 6100079"/>
                <a:gd name="connsiteX2" fmla="*/ 4779341 w 5217957"/>
                <a:gd name="connsiteY2" fmla="*/ 1591542 h 6100079"/>
                <a:gd name="connsiteX3" fmla="*/ 5108574 w 5217957"/>
                <a:gd name="connsiteY3" fmla="*/ 4028416 h 6100079"/>
                <a:gd name="connsiteX4" fmla="*/ 3459359 w 5217957"/>
                <a:gd name="connsiteY4" fmla="*/ 5487716 h 6100079"/>
                <a:gd name="connsiteX5" fmla="*/ 1203275 w 5217957"/>
                <a:gd name="connsiteY5" fmla="*/ 6029534 h 6100079"/>
                <a:gd name="connsiteX6" fmla="*/ 59921 w 5217957"/>
                <a:gd name="connsiteY6" fmla="*/ 5396467 h 6100079"/>
                <a:gd name="connsiteX7" fmla="*/ 0 w 5217957"/>
                <a:gd name="connsiteY7" fmla="*/ 5333381 h 6100079"/>
                <a:gd name="connsiteX8" fmla="*/ 0 w 5217957"/>
                <a:gd name="connsiteY8" fmla="*/ 4427327 h 6100079"/>
                <a:gd name="connsiteX9" fmla="*/ 112056 w 5217957"/>
                <a:gd name="connsiteY9" fmla="*/ 4602502 h 6100079"/>
                <a:gd name="connsiteX10" fmla="*/ 443875 w 5217957"/>
                <a:gd name="connsiteY10" fmla="*/ 4989110 h 6100079"/>
                <a:gd name="connsiteX11" fmla="*/ 1348175 w 5217957"/>
                <a:gd name="connsiteY11" fmla="*/ 5488759 h 6100079"/>
                <a:gd name="connsiteX12" fmla="*/ 2221463 w 5217957"/>
                <a:gd name="connsiteY12" fmla="*/ 5461704 h 6100079"/>
                <a:gd name="connsiteX13" fmla="*/ 3179339 w 5217957"/>
                <a:gd name="connsiteY13" fmla="*/ 5003023 h 6100079"/>
                <a:gd name="connsiteX14" fmla="*/ 3599638 w 5217957"/>
                <a:gd name="connsiteY14" fmla="*/ 4775996 h 6100079"/>
                <a:gd name="connsiteX15" fmla="*/ 4259765 w 5217957"/>
                <a:gd name="connsiteY15" fmla="*/ 4374667 h 6100079"/>
                <a:gd name="connsiteX16" fmla="*/ 4567742 w 5217957"/>
                <a:gd name="connsiteY16" fmla="*/ 3883732 h 6100079"/>
                <a:gd name="connsiteX17" fmla="*/ 4631929 w 5217957"/>
                <a:gd name="connsiteY17" fmla="*/ 2833886 h 6100079"/>
                <a:gd name="connsiteX18" fmla="*/ 4296412 w 5217957"/>
                <a:gd name="connsiteY18" fmla="*/ 1874932 h 6100079"/>
                <a:gd name="connsiteX19" fmla="*/ 2710219 w 5217957"/>
                <a:gd name="connsiteY19" fmla="*/ 666410 h 6100079"/>
                <a:gd name="connsiteX20" fmla="*/ 1732642 w 5217957"/>
                <a:gd name="connsiteY20" fmla="*/ 573480 h 6100079"/>
                <a:gd name="connsiteX21" fmla="*/ 870621 w 5217957"/>
                <a:gd name="connsiteY21" fmla="*/ 870402 h 6100079"/>
                <a:gd name="connsiteX22" fmla="*/ 537555 w 5217957"/>
                <a:gd name="connsiteY22" fmla="*/ 1125324 h 6100079"/>
                <a:gd name="connsiteX23" fmla="*/ 306995 w 5217957"/>
                <a:gd name="connsiteY23" fmla="*/ 1493030 h 6100079"/>
                <a:gd name="connsiteX24" fmla="*/ 23579 w 5217957"/>
                <a:gd name="connsiteY24" fmla="*/ 1977465 h 6100079"/>
                <a:gd name="connsiteX25" fmla="*/ 0 w 5217957"/>
                <a:gd name="connsiteY25" fmla="*/ 2014291 h 6100079"/>
                <a:gd name="connsiteX26" fmla="*/ 0 w 5217957"/>
                <a:gd name="connsiteY26" fmla="*/ 915660 h 6100079"/>
                <a:gd name="connsiteX27" fmla="*/ 58609 w 5217957"/>
                <a:gd name="connsiteY27" fmla="*/ 828051 h 6100079"/>
                <a:gd name="connsiteX28" fmla="*/ 590689 w 5217957"/>
                <a:gd name="connsiteY28" fmla="*/ 385385 h 6100079"/>
                <a:gd name="connsiteX29" fmla="*/ 1951394 w 5217957"/>
                <a:gd name="connsiteY29" fmla="*/ 82 h 61000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5217957" h="6100079">
                  <a:moveTo>
                    <a:pt x="1951394" y="82"/>
                  </a:moveTo>
                  <a:cubicBezTo>
                    <a:pt x="2237632" y="-2119"/>
                    <a:pt x="2536431" y="40011"/>
                    <a:pt x="2855178" y="125419"/>
                  </a:cubicBezTo>
                  <a:cubicBezTo>
                    <a:pt x="3697704" y="351173"/>
                    <a:pt x="4370491" y="894159"/>
                    <a:pt x="4779341" y="1591542"/>
                  </a:cubicBezTo>
                  <a:cubicBezTo>
                    <a:pt x="5195535" y="2301324"/>
                    <a:pt x="5338357" y="3170855"/>
                    <a:pt x="5108574" y="4028416"/>
                  </a:cubicBezTo>
                  <a:cubicBezTo>
                    <a:pt x="4880820" y="4878406"/>
                    <a:pt x="4165604" y="5079965"/>
                    <a:pt x="3459359" y="5487716"/>
                  </a:cubicBezTo>
                  <a:cubicBezTo>
                    <a:pt x="2753115" y="5895466"/>
                    <a:pt x="2053265" y="6257288"/>
                    <a:pt x="1203275" y="6029534"/>
                  </a:cubicBezTo>
                  <a:cubicBezTo>
                    <a:pt x="739885" y="5905369"/>
                    <a:pt x="366400" y="5685345"/>
                    <a:pt x="59921" y="5396467"/>
                  </a:cubicBezTo>
                  <a:lnTo>
                    <a:pt x="0" y="5333381"/>
                  </a:lnTo>
                  <a:lnTo>
                    <a:pt x="0" y="4427327"/>
                  </a:lnTo>
                  <a:lnTo>
                    <a:pt x="112056" y="4602502"/>
                  </a:lnTo>
                  <a:cubicBezTo>
                    <a:pt x="215300" y="4749260"/>
                    <a:pt x="325419" y="4877443"/>
                    <a:pt x="443875" y="4989110"/>
                  </a:cubicBezTo>
                  <a:cubicBezTo>
                    <a:pt x="700709" y="5231113"/>
                    <a:pt x="996455" y="5394516"/>
                    <a:pt x="1348175" y="5488759"/>
                  </a:cubicBezTo>
                  <a:cubicBezTo>
                    <a:pt x="1633379" y="5565179"/>
                    <a:pt x="1910917" y="5556430"/>
                    <a:pt x="2221463" y="5461704"/>
                  </a:cubicBezTo>
                  <a:cubicBezTo>
                    <a:pt x="2541923" y="5363721"/>
                    <a:pt x="2870374" y="5181404"/>
                    <a:pt x="3179339" y="5003023"/>
                  </a:cubicBezTo>
                  <a:cubicBezTo>
                    <a:pt x="3323713" y="4919760"/>
                    <a:pt x="3463978" y="4846641"/>
                    <a:pt x="3599638" y="4775996"/>
                  </a:cubicBezTo>
                  <a:cubicBezTo>
                    <a:pt x="3862436" y="4639263"/>
                    <a:pt x="4089314" y="4521074"/>
                    <a:pt x="4259765" y="4374667"/>
                  </a:cubicBezTo>
                  <a:cubicBezTo>
                    <a:pt x="4418282" y="4238625"/>
                    <a:pt x="4513201" y="4087280"/>
                    <a:pt x="4567742" y="3883732"/>
                  </a:cubicBezTo>
                  <a:cubicBezTo>
                    <a:pt x="4660420" y="3537853"/>
                    <a:pt x="4682033" y="3184640"/>
                    <a:pt x="4631929" y="2833886"/>
                  </a:cubicBezTo>
                  <a:cubicBezTo>
                    <a:pt x="4583584" y="2494734"/>
                    <a:pt x="4470646" y="2172121"/>
                    <a:pt x="4296412" y="1874932"/>
                  </a:cubicBezTo>
                  <a:cubicBezTo>
                    <a:pt x="3944879" y="1275559"/>
                    <a:pt x="3381537" y="846289"/>
                    <a:pt x="2710219" y="666410"/>
                  </a:cubicBezTo>
                  <a:cubicBezTo>
                    <a:pt x="2349955" y="569877"/>
                    <a:pt x="2030161" y="539483"/>
                    <a:pt x="1732642" y="573480"/>
                  </a:cubicBezTo>
                  <a:cubicBezTo>
                    <a:pt x="1440866" y="606814"/>
                    <a:pt x="1158880" y="703976"/>
                    <a:pt x="870621" y="870402"/>
                  </a:cubicBezTo>
                  <a:cubicBezTo>
                    <a:pt x="670160" y="986048"/>
                    <a:pt x="589753" y="1064195"/>
                    <a:pt x="537555" y="1125324"/>
                  </a:cubicBezTo>
                  <a:cubicBezTo>
                    <a:pt x="463218" y="1212400"/>
                    <a:pt x="397708" y="1330125"/>
                    <a:pt x="306995" y="1493030"/>
                  </a:cubicBezTo>
                  <a:cubicBezTo>
                    <a:pt x="234596" y="1623167"/>
                    <a:pt x="145436" y="1783409"/>
                    <a:pt x="23579" y="1977465"/>
                  </a:cubicBezTo>
                  <a:lnTo>
                    <a:pt x="0" y="2014291"/>
                  </a:lnTo>
                  <a:lnTo>
                    <a:pt x="0" y="915660"/>
                  </a:lnTo>
                  <a:lnTo>
                    <a:pt x="58609" y="828051"/>
                  </a:lnTo>
                  <a:cubicBezTo>
                    <a:pt x="177453" y="670481"/>
                    <a:pt x="325847" y="538291"/>
                    <a:pt x="590689" y="385385"/>
                  </a:cubicBezTo>
                  <a:cubicBezTo>
                    <a:pt x="1032159" y="130559"/>
                    <a:pt x="1474330" y="3750"/>
                    <a:pt x="1951394" y="82"/>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2" name="Title 1">
            <a:extLst>
              <a:ext uri="{FF2B5EF4-FFF2-40B4-BE49-F238E27FC236}">
                <a16:creationId xmlns:a16="http://schemas.microsoft.com/office/drawing/2014/main" id="{81C20F04-CF1A-9063-978F-8C29B14D467C}"/>
              </a:ext>
            </a:extLst>
          </p:cNvPr>
          <p:cNvSpPr>
            <a:spLocks noGrp="1"/>
          </p:cNvSpPr>
          <p:nvPr>
            <p:ph type="title"/>
          </p:nvPr>
        </p:nvSpPr>
        <p:spPr>
          <a:xfrm>
            <a:off x="377689" y="1243013"/>
            <a:ext cx="3855720" cy="4371974"/>
          </a:xfrm>
        </p:spPr>
        <p:txBody>
          <a:bodyPr>
            <a:normAutofit/>
          </a:bodyPr>
          <a:lstStyle/>
          <a:p>
            <a:pPr algn="ctr"/>
            <a:r>
              <a:rPr lang="en-US" sz="3600" b="1" dirty="0">
                <a:solidFill>
                  <a:schemeClr val="tx2"/>
                </a:solidFill>
              </a:rPr>
              <a:t>THE LAST WORD</a:t>
            </a:r>
          </a:p>
        </p:txBody>
      </p:sp>
      <p:sp>
        <p:nvSpPr>
          <p:cNvPr id="3" name="Content Placeholder 2">
            <a:extLst>
              <a:ext uri="{FF2B5EF4-FFF2-40B4-BE49-F238E27FC236}">
                <a16:creationId xmlns:a16="http://schemas.microsoft.com/office/drawing/2014/main" id="{E9E03C13-ABF7-778A-6FBD-78AE2B405F15}"/>
              </a:ext>
            </a:extLst>
          </p:cNvPr>
          <p:cNvSpPr>
            <a:spLocks noGrp="1"/>
          </p:cNvSpPr>
          <p:nvPr>
            <p:ph idx="1"/>
          </p:nvPr>
        </p:nvSpPr>
        <p:spPr>
          <a:xfrm>
            <a:off x="5453006" y="388131"/>
            <a:ext cx="6383167" cy="6239660"/>
          </a:xfrm>
        </p:spPr>
        <p:txBody>
          <a:bodyPr anchor="ctr">
            <a:normAutofit/>
          </a:bodyPr>
          <a:lstStyle/>
          <a:p>
            <a:r>
              <a:rPr lang="en-US" sz="1800" dirty="0"/>
              <a:t>We want to give you the opportunity to understand your local community to a greater detail and we are interested in what further questions you might have for local businesses. </a:t>
            </a:r>
          </a:p>
          <a:p>
            <a:endParaRPr lang="en-US" sz="1800" dirty="0"/>
          </a:p>
          <a:p>
            <a:r>
              <a:rPr lang="en-GB" sz="1800" b="0" i="0" u="none" strike="noStrike" dirty="0">
                <a:solidFill>
                  <a:srgbClr val="000000"/>
                </a:solidFill>
                <a:effectLst/>
                <a:latin typeface="Aptos" panose="020B0004020202020204" pitchFamily="34" charset="0"/>
              </a:rPr>
              <a:t>If you'd like to discuss </a:t>
            </a:r>
            <a:r>
              <a:rPr lang="en-GB" sz="1800" b="1" i="1" u="none" strike="noStrike" dirty="0">
                <a:solidFill>
                  <a:srgbClr val="000000"/>
                </a:solidFill>
                <a:effectLst/>
                <a:latin typeface="Aptos" panose="020B0004020202020204" pitchFamily="34" charset="0"/>
              </a:rPr>
              <a:t>Time to Account</a:t>
            </a:r>
            <a:r>
              <a:rPr lang="en-GB" sz="1800" b="0" i="0" u="none" strike="noStrike" dirty="0">
                <a:solidFill>
                  <a:srgbClr val="000000"/>
                </a:solidFill>
                <a:effectLst/>
                <a:latin typeface="Aptos" panose="020B0004020202020204" pitchFamily="34" charset="0"/>
              </a:rPr>
              <a:t> further then please call Tony on +447885088521 </a:t>
            </a:r>
            <a:endParaRPr lang="en-US" sz="1800" dirty="0"/>
          </a:p>
          <a:p>
            <a:pPr marL="0" indent="0">
              <a:buNone/>
            </a:pPr>
            <a:endParaRPr lang="en-US" sz="1800" b="1" dirty="0">
              <a:solidFill>
                <a:schemeClr val="tx2"/>
              </a:solidFill>
            </a:endParaRPr>
          </a:p>
        </p:txBody>
      </p:sp>
      <p:pic>
        <p:nvPicPr>
          <p:cNvPr id="6" name="Picture 5" descr="A close up of a logo&#10;&#10;Description automatically generated">
            <a:extLst>
              <a:ext uri="{FF2B5EF4-FFF2-40B4-BE49-F238E27FC236}">
                <a16:creationId xmlns:a16="http://schemas.microsoft.com/office/drawing/2014/main" id="{4FD7F530-522B-2442-EB7F-F2A25AF8AB5D}"/>
              </a:ext>
            </a:extLst>
          </p:cNvPr>
          <p:cNvPicPr>
            <a:picLocks noChangeAspect="1"/>
          </p:cNvPicPr>
          <p:nvPr/>
        </p:nvPicPr>
        <p:blipFill>
          <a:blip r:embed="rId2"/>
          <a:stretch>
            <a:fillRect/>
          </a:stretch>
        </p:blipFill>
        <p:spPr>
          <a:xfrm>
            <a:off x="10238336" y="6180261"/>
            <a:ext cx="1808351" cy="540613"/>
          </a:xfrm>
          <a:prstGeom prst="rect">
            <a:avLst/>
          </a:prstGeom>
        </p:spPr>
      </p:pic>
    </p:spTree>
    <p:extLst>
      <p:ext uri="{BB962C8B-B14F-4D97-AF65-F5344CB8AC3E}">
        <p14:creationId xmlns:p14="http://schemas.microsoft.com/office/powerpoint/2010/main" val="3944650053"/>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1414</TotalTime>
  <Words>535</Words>
  <Application>Microsoft Macintosh PowerPoint</Application>
  <PresentationFormat>Widescreen</PresentationFormat>
  <Paragraphs>42</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Aptos</vt:lpstr>
      <vt:lpstr>Aptos Display</vt:lpstr>
      <vt:lpstr>Arial</vt:lpstr>
      <vt:lpstr>Helvetica</vt:lpstr>
      <vt:lpstr>Office Theme</vt:lpstr>
      <vt:lpstr>TIME TO ACCOUNT</vt:lpstr>
      <vt:lpstr>WHAT WILL THE REPORT INCLUDE?</vt:lpstr>
      <vt:lpstr>PROFILING</vt:lpstr>
      <vt:lpstr>EXAMPLE CMR PROJECT</vt:lpstr>
      <vt:lpstr>THE LAST WORD</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Charlie King (s5329086)</dc:creator>
  <cp:lastModifiedBy>Charlie King (s5329086)</cp:lastModifiedBy>
  <cp:revision>19</cp:revision>
  <dcterms:created xsi:type="dcterms:W3CDTF">2024-08-14T17:05:24Z</dcterms:created>
  <dcterms:modified xsi:type="dcterms:W3CDTF">2024-09-11T15:17:34Z</dcterms:modified>
</cp:coreProperties>
</file>